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540" autoAdjust="0"/>
    <p:restoredTop sz="63288" autoAdjust="0"/>
  </p:normalViewPr>
  <p:slideViewPr>
    <p:cSldViewPr>
      <p:cViewPr varScale="1">
        <p:scale>
          <a:sx n="74" d="100"/>
          <a:sy n="74" d="100"/>
        </p:scale>
        <p:origin x="200" y="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Якщо навіть у звичайному житті порядок залежить від чіткої організації і координації, то наскільки це важливо в житті і діяльності церкви.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12.02.26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3291755"/>
          </a:xfrm>
          <a:prstGeom prst="rect">
            <a:avLst/>
          </a:prstGeom>
          <a:solidFill>
            <a:schemeClr val="bg1">
              <a:alpha val="621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Який статус в метафоричному значені щодо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Церкви має Христос? 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це проявляється в житті, служінні та взаєминах громади?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Ефесянам 1:22, 5:23; Колосянам 2:10;   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1Коринтянам 12:12-27 </a:t>
            </a:r>
            <a:endParaRPr lang="uk-UA" sz="44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Який зв'язок між статусом Христа як Голови і Його статусом як «початку»?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Колосянам 1:18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191344" y="2771359"/>
            <a:ext cx="11809311" cy="1937538"/>
          </a:xfrm>
          <a:prstGeom prst="rect">
            <a:avLst/>
          </a:prstGeom>
          <a:solidFill>
            <a:schemeClr val="bg1">
              <a:alpha val="604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Яким чином в Ісусі проявилася «вся повнота»?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Який став результат цієї повноти для людства?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Колосянам 1:19-20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6098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799313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вчення про Божественність Христа і Його першість є особливо важливим у сучасному світі, де авторитети часто підмінюються і знецінюються?</a:t>
            </a:r>
            <a:endParaRPr lang="uk-UA" sz="4400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змінюється в моїх щоденних рішеннях, якщо Христос справді «перший»?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860868"/>
          </a:xfrm>
          <a:prstGeom prst="rect">
            <a:avLst/>
          </a:prstGeom>
          <a:solidFill>
            <a:schemeClr val="bg1">
              <a:alpha val="6239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Христос має першість у творінні, у Церкві та в спасінні. Він не лише Спаситель, а й Господь усього. Визнання Його божественності та влади — це не просто доктрина, а основа християнського життя, яка веде до миру, порядку і справжньої надії.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5986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>
                <a:solidFill>
                  <a:srgbClr val="002060"/>
                </a:solidFill>
                <a:latin typeface="Constantia" panose="02030602050306030303" pitchFamily="18" charset="0"/>
              </a:rPr>
              <a:t> Щодня </a:t>
            </a: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запитуй себе: «Чи справді Христос перший у моєму </a:t>
            </a:r>
            <a:r>
              <a:rPr lang="uk-UA" altLang="en-UA" sz="3600">
                <a:solidFill>
                  <a:srgbClr val="002060"/>
                </a:solidFill>
                <a:latin typeface="Constantia" panose="02030602050306030303" pitchFamily="18" charset="0"/>
              </a:rPr>
              <a:t>сьогоднішньому рішенні?»</a:t>
            </a:r>
            <a:endParaRPr lang="uk-UA" sz="36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74017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226382" cy="7652570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ru-RU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-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та підтримку протягом минулого тижня?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ви, протягом тижня,</a:t>
            </a: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свідомо замінювали кожну тривожну думку короткою молитвою подяки й довіри Богові? Як це впливало на ваш внутрішній стан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№8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Першість Христа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6005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Христос – вічний Бог і Спаситель світу, Який має першість у всьому. 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323070" cy="764125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7320136" y="186766"/>
            <a:ext cx="417646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3353310"/>
          </a:xfrm>
          <a:prstGeom prst="rect">
            <a:avLst/>
          </a:prstGeom>
          <a:solidFill>
            <a:schemeClr val="bg1">
              <a:alpha val="5925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  <a:endParaRPr lang="ru-RU" sz="2800" dirty="0"/>
          </a:p>
          <a:p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Показати біблійне вчення про божественність Христа та Його першість у творінні, Церкві й спасінні.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Допомогти усвідомити велич та повноту Христа та перевагу примирення з Богом через Його жертву.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Спонукати будувати особисте життя й життя громади з визнанням першості Христа та ділитися цією надією з іншими.</a:t>
            </a:r>
            <a:endParaRPr lang="uk-UA" sz="28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042" y="0"/>
            <a:ext cx="1226704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07369" y="2709476"/>
            <a:ext cx="11449272" cy="1875983"/>
          </a:xfrm>
          <a:prstGeom prst="rect">
            <a:avLst/>
          </a:prstGeom>
          <a:solidFill>
            <a:schemeClr val="bg1">
              <a:alpha val="6198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для будь – якої спільноти так важливо мати визнаний центр керівництва?</a:t>
            </a: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41027" y="1879308"/>
            <a:ext cx="11709946" cy="4461306"/>
          </a:xfrm>
          <a:prstGeom prst="rect">
            <a:avLst/>
          </a:prstGeom>
          <a:solidFill>
            <a:schemeClr val="bg1">
              <a:alpha val="55557"/>
            </a:schemeClr>
          </a:solidFill>
          <a:ln>
            <a:noFill/>
          </a:ln>
          <a:effectLst>
            <a:glow rad="63500">
              <a:schemeClr val="bg1">
                <a:alpha val="4719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«Він — образ невидимого Бога, первородний усього творіння. У Ньому створене все, що на небі й на землі, — видиме й невидиме, — чи престоли, чи панування, чи начала, чи влади, — усе через Нього і для Нього створене. Він — раніш усього, і все існує в Ньому»                           </a:t>
            </a:r>
            <a:r>
              <a:rPr lang="uk-UA" sz="4000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Колосянам</a:t>
            </a:r>
            <a:r>
              <a:rPr lang="uk-UA" sz="4000" noProof="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uk-UA" sz="40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:15-17</a:t>
            </a:r>
            <a:r>
              <a:rPr lang="uk-UA" sz="36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3600" noProof="0" dirty="0">
              <a:solidFill>
                <a:schemeClr val="accent4">
                  <a:lumMod val="50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6187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1. Чим відрізняється те, що людина створена «за образом Бога», від того, , що Христос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 «образом невидимого Бога»? </a:t>
            </a:r>
            <a:endParaRPr lang="uk-UA" sz="40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Буття 1:26-27; 2Коринтянам 3:18; Матвія 11:27;   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Івана 1:1-2, 14, 18</a:t>
            </a:r>
            <a:endParaRPr lang="ru-RU" sz="4000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193753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вирізняє Ісуса як «первородного усього творіння» від усього створеного Богом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</a:p>
          <a:p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Колосянам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:15-17 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73477</TotalTime>
  <Words>554</Words>
  <Application>Microsoft Macintosh PowerPoint</Application>
  <PresentationFormat>Широкоэкранный</PresentationFormat>
  <Paragraphs>72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3303</cp:revision>
  <dcterms:created xsi:type="dcterms:W3CDTF">2021-09-14T08:06:00Z</dcterms:created>
  <dcterms:modified xsi:type="dcterms:W3CDTF">2026-02-12T07:55:06Z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