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3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4.xml" ContentType="application/vnd.openxmlformats-officedocument.presentationml.notesSlide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notesSlides/notesSlide5.xml" ContentType="application/vnd.openxmlformats-officedocument.presentationml.notesSlide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notesSlides/notesSlide6.xml" ContentType="application/vnd.openxmlformats-officedocument.presentationml.notesSlide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notesSlides/notesSlide7.xml" ContentType="application/vnd.openxmlformats-officedocument.presentationml.notesSlide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notesSlides/notesSlide8.xml" ContentType="application/vnd.openxmlformats-officedocument.presentationml.notesSlide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notesSlides/notesSlide9.xml" ContentType="application/vnd.openxmlformats-officedocument.presentationml.notesSlide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notesSlides/notesSlide10.xml" ContentType="application/vnd.openxmlformats-officedocument.presentationml.notesSlide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notesSlides/notesSlide11.xml" ContentType="application/vnd.openxmlformats-officedocument.presentationml.notesSlide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notesSlides/notesSlide12.xml" ContentType="application/vnd.openxmlformats-officedocument.presentationml.notesSlide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notesSlides/notesSlide13.xml" ContentType="application/vnd.openxmlformats-officedocument.presentationml.notesSlide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notesSlides/notesSlide14.xml" ContentType="application/vnd.openxmlformats-officedocument.presentationml.notesSlide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notesSlides/notesSlide15.xml" ContentType="application/vnd.openxmlformats-officedocument.presentationml.notesSlide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notesSlides/notesSlide16.xml" ContentType="application/vnd.openxmlformats-officedocument.presentationml.notesSlide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313" r:id="rId3"/>
    <p:sldId id="298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  <p:sldId id="325" r:id="rId16"/>
    <p:sldId id="326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42" autoAdjust="0"/>
    <p:restoredTop sz="63288" autoAdjust="0"/>
  </p:normalViewPr>
  <p:slideViewPr>
    <p:cSldViewPr>
      <p:cViewPr varScale="1">
        <p:scale>
          <a:sx n="78" d="100"/>
          <a:sy n="78" d="100"/>
        </p:scale>
        <p:origin x="1520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13.402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2166 334,'-39'0,"2"0,15 0,-6 0,-4 0,-3 0,-4 0,4 2,3 2,5-1,2 2,0-1,3-1,1-1,3-2,0 2,-3 1,-1 0,-3 2,1 0,2-2,3-1,1-2,-1 0,-8 0,-10 0,-8 0,-6 0,0 0,3 0,8 0,8 0,4 0,3 0,1 0,-1 0,-1 0,-1 0,-2 0,4 0,2 0,3 0,1 0,-1 0,1 0,0 0,1 0,-1 0,-2 0,4 0,1-2,4-1,2-1,-3-1,-6 2,-4-2,-6 0,-15 1,1 1,1 2,10 1,15 0,4 0,1 0,-5 0,-7 0,-3 0,-2 0,1 0,3 0,3 0,4 0,0 0,-3-2,-8-4,-8-1,-4-2,4 2,4 3,9-2,10-1,5 1,4-4,2 0,0-3,-1 0,-2 3,0-1,21 4,-6 1,19 2,-12 4,3 0,4 0,1 0,4 0,0 0,4 0,-1 0,-2 0,-2 0,-2 0,-1 0,0 0,1 0,-1 0,-2 0,-4 0,-2 0,-1 0,7 0,6 0,7 0,3-2,-3-1,-1-1,-3 1,-1 2,-2-2,-3 0,-1-1,1 2,-1 2,0-3,1 0,-2-1,-1-1,-2 2,-1 0,0 0,2 0,0 0,4-4,-1 1,1 0,-1 0,-2 3,-4 0,-3 3,-4 0,1-2,4-2,7 0,8-2,1 3,-5 0,-4 1,-3 2,6 0,7-1,6-2,-1-1,-5-2,-1-2,-4 2,0-2,-4 2,-3 3,-5-2,-4 2,2 0,2-2,9 1,6-2,8 0,0-1,-4 1,-4 3,-11 0,-3 3,-2 0,1 0,5 0,3 0,0 0,-5 2,-9 2,-16 15,-13 0,-12 11,-5-5,-4 0,-2-1,0-4,1-4,1-6,0-3,-2-5,-1-2,-1 0,1 0,2 0,-4 0,1 0,-3 0,0 0,0 0,-3 0,3 0,5 0,8 0,11 0,5 0,-2 0,-9 0,-16 0,-13 0,-5 0,0 0,5 0,7 1,1 2,-1 1,1-1,-5-1,0-2,0 0,-2 0,2 0,4 0,7 0,10-3,7 0,10-2,13 0,34 2,39 3,-19 3,3 1,10 2,0 0,0 0,-1 0,3 0,-1-1,-1-1,-1 0,-1-2,-1 0,-2 0,-2-1,39-1,-10 0,-10 0,-8 0,-8 0,-6 0,-3 0,-1 0,-2 0,-3 0,-8 0,-1 0,-4 0,1 0,3 0,6 0,6 0,5 2,0 3,-2 5,-6 2,-7-1,-6-2,-12-1,-9-1,-54 9,-1-2,-47 9,8 2,35-13,-2-1,-3 0,-2-2,-3-3,-1-1,1-3,0-1,3-1,2 0,2 0,2 0,-40-2,5-4,8-4,8-7,7-1,10 4,6 1,6 7,5 0,4 0,5 3,5 0,2 3,-7 0,-14 0,-10 0,-5 0,9 0,16 0,14 0,72 12,-6 3,6-3,3 1,32 12,-1-3,-9-1,-10-1,-8-2,-1 3,3-1,4 2,6 3,1 0,2 4,-5 0,-9-2,-7-2,-12-6,-3-3,-1-3,-3-2,1-1,-18-5,-3-1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29:38.218"/>
    </inkml:context>
    <inkml:brush xml:id="br0">
      <inkml:brushProperty name="width" value="0.2" units="cm"/>
      <inkml:brushProperty name="height" value="0.4" units="cm"/>
      <inkml:brushProperty name="color" value="#F8F8F8"/>
      <inkml:brushProperty name="tip" value="rectangle"/>
      <inkml:brushProperty name="rasterOp" value="maskPen"/>
    </inkml:brush>
  </inkml:definitions>
  <inkml:trace contextRef="#ctx0" brushRef="#br0">1875 103,'-79'0,"2"0,5 0,-8 0,-6 0,-4 0,4 0,2 0,3 0,-4 2,-9 5,44-3,0 1,-2-2,1 1,-40 0,24-4,21 0,18 0,6 0,-2 0,-7 0,-11 0,-8 0,-4 0,0 0,6 0,9 0,8 3,10 0,-1 0,4-1,0-2,-2 0,1 0,6 0,54 0,15 0,-4 0,4 0,41 0,1 0,-7-2,-10-2,-6 1,-11-1,-3 1,-2-2,-1-2,-3 0,-4 1,-2-2,-1 1,2-1,1-1,1-2,2 1,-3 0,-8 3,-4 4,-8 0,-3 3,2 0,2 0,6 0,4 0,3 0,4 0,2 0,2 0,2 0,0 1,-2 3,-2 3,-6 2,-5-1,-5-4,-3-1,0-3,0 0,0 0,0 0,0 0,0 0,-1 0,0 0,0 0,-3 0,-3 0,-14 0,-60 17,-2-1,-2-1,-3 1,-39 5,44-12,-1-2,0-3,0 0,-45-1,9-3,13 0,12 0,11 0,8 0,4-3,5-3,0-3,0-4,-2 0,-6 0,-6-2,-6 0,-8 3,-4 3,1 6,10 1,8 2,12-2,7-2,1 1,4-2,4 1,3 1,3-2,-5 1,-8-2,-8 0,-1-1,7 1,4 3,4 0,2 3,0 0,1 0,2 0,-5 3,-11 3,-8 3,-8 1,2-3,11-5,15-2,10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5.91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2078 0,'-66'4,"-14"8,-11 8,7 3,24-3,25-8,15-8,2 0,-11 5,-17 8,-18 7,-21 6,32-11,-4 0,-10 2,-4-1,-9-2,-3-2,-8-3,-2-4,-1-3,0-5,1-4,2-3,8-2,4-2,15 0,5-1,-20-11,36 10,25 8,10 1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1.8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669 366,'29'-50,"14"-5,20-5,13 2,0 7,-4 13,-4 10,-8 12,-8 9,-13 4,-9 3,-10 0,-4 0,-4 2,-4 3,1 2,-3 3,-2 0,-1 1,-7 0,-9 1,-15 3,-12 1,-9-2,-4-2,-3-6,-3-2,2-1,6-3,9 0,8 0,6 0,4-2,5-1,4 0,4 0,-3 3,-6-1,-9 1,-10 0,-3 0,3 0,8 0,6 0,1 0,-1 0,0 0,3 0,6 0,4 0,-1 0,-2 3,-1 0,-2 1,-4-2,-5-2,-4 0,2 0,12 0,52 0,0 0,45 0,-24 0,-1 0,-1 0,-5 0,1 0,-3 0,0 0,0 0,-5 0,-2 0,-7 0,-3 0,-3 0,-2 0,-1 0,0 0,-2 0,-4 0,-6 2,-1 1,1 0,5 3,1-3,4 0,6 3,5-3,10 1,3-1,2-3,-1 0,-3 0,-2 0,-1 0,-1 0,-5 0,-4 0,-3 0,-3 0,-1 0,2 0,4 0,5 0,4 0,1 0,-3 0,-5 0,-6 0,-6 0,-5 0,-3 0,3 0,0 0,3 0,-5 0,-44 0,1 0,-35 0,20 0,4 0,7 0,5 0,6 0,5 0,-3-1,-7-4,-6-3,-1-2,6-1,10 3,7 0,0 3,-4 2,-8 2,-3 1,-2 0,2 0,2 0,-1 1,-5 2,-4 3,-1 0,2 2,6-2,5 1,2 1,0 1,-2 1,-1-2,1-2,1-3,-2-1,-6 1,-5 0,-7 0,-1 3,-4 1,-7 3,-4 3,-5-4,-2-2,-2-1,-5-3,0 1,4 0,5-4,11 0,8 0,9 0,8 0,5 0,3 0,4 0,1 0,-2 1,1 2,4-2,4 2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10.151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1427 0,'-43'0,"3"0,13 0,-8 0,-7 0,-8 0,-1 0,4 0,8 0,7 0,8 0,6 0,0 0,-6 0,-15 3,-12 0,-9 1,-3 3,3-3,2 0,3-2,0-1,-3 2,-6 2,-3 2,-1-2,9-1,11-3,11-1,8 3,3 0,2 0,9 0,81-3,-12 0,11 0,9 0,10 0,2 0,10 0,3 0,1 0,-23 0,1 0,0 0,-1 0,0 0,-1-1,0 1,-1 1,17 1,-2 1,-1 2,-7 0,-2 1,-1 2,-4 2,-1 1,-2 2,23 10,-6 3,-13 0,-4 2,-12-1,-3 1,-11-4,-3-2,21 15,-19-8,-10-7,1-3,11-3,9 0,1-3,-7-1,-13-3,-12-4,-12 2,-8 1,-25 4,-28 3,-7-6,-1-2,-6 2,-18-3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6-02-28T23:30:23.268"/>
    </inkml:context>
    <inkml:brush xml:id="br0">
      <inkml:brushProperty name="width" value="0.2" units="cm"/>
      <inkml:brushProperty name="height" value="0.4" units="cm"/>
      <inkml:brushProperty name="color" value="#FFFFFF"/>
      <inkml:brushProperty name="tip" value="rectangle"/>
      <inkml:brushProperty name="rasterOp" value="maskPen"/>
    </inkml:brush>
  </inkml:definitions>
  <inkml:trace contextRef="#ctx0" brushRef="#br0">0 1,'0'0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647741-F637-0E19-7E9D-10844671D1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F42AFBA-CDCC-5B09-B435-C68AEDDFA6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2AA234B-FA5E-9549-B6A4-F9336D9003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7FDB8C2-DB6B-EF6B-79D3-F257A9CE4E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1614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F1B970-8399-775B-90EF-FA44DC2491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1B9E32F-77E0-F655-375A-8142C78EC6E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21D22E3-C70F-D59D-991F-4A2C40FC8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4E4006-615F-B277-5586-BE810D7BFEF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222728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B99217-85D0-0954-F907-1572D0A9E3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EDF5060A-B2B6-E912-8DDA-48BD8CD400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4EE6DC1-CE2F-FA1E-30E9-DCCC9399C6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9902D1D-9AE4-484B-59B2-5E586D0165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875247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6EDC4C-7700-EBB5-E02F-79FA841819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0E2B9B8-9A1A-7E1A-1644-EAD443AE79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06B53D-CC7B-9CF1-B373-7B74D3E1C30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92B38FE-8785-5D8D-F297-F123F87621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50965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1EAF82-F97C-6F83-9056-8DA75C2A3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8D46C45-5B0D-B393-7013-A0AD8F73EF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B8871C-AA6C-4779-1019-3837968D4DE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6AE15BF-D843-E0F6-E227-04C5B16E41A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747255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DDB7-BE9B-5A31-9718-1EF8A7B233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1DD4FD5-DBB0-ED50-0B65-95DC640BE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03CC3FF0-4EAE-CFFA-9416-20BEDE86DD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F272273-AD9D-83D9-73D8-1CF5E4521F7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44325444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C66F43-959D-5D57-4FE1-57972155B3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22B152B-A33D-A6AE-12C6-894C807358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62A087D-BAB0-58BD-8F33-CF3EE55A2E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4E4C26B-8FEE-CB2C-D17B-031319793E21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03155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C4C087-BBB4-5938-E5B9-63E4EEC46B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BAC0C6-643E-FF34-D7CD-11D547501E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6EF75C-EA92-872B-6FC4-AE0EF4D0A74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4B73DAA-8233-4C5C-730C-6833DB080B5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170015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0AC1B5-D187-EF13-DC0A-3C64E68521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6F73C8CA-9867-DB59-974A-EA4C63A41D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350D4E5-9B27-CAF1-7685-4EEE7FB24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3F7F7AA4-477D-9D0D-88D6-995B5EB3D259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526435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789320-A1C3-E857-87C4-4D0ECCAF53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831B7CF-46AD-BDF1-8D59-6A65A6AA6C8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41BE0B1-7929-2700-5207-66A26E4C24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8C097298-CE1E-102B-7957-0291E52DED9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6904688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8D79AF-21ED-0ABA-10BD-471F47C3A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4F42179-1743-17CE-6E0A-296ECC74CF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7F0C6F-5D37-3AB7-EEF3-0BB38FBA13C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noProof="1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4CA3929-23D1-925A-495A-4CDA152338B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6926506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AB4BE7-3602-50B2-D9E3-CF74967AA9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E1F242B-8166-298B-12F1-C22488C7E3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5057106-8579-FF42-45D4-2925876D7E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0C3EA8B4-C225-084D-4A7D-7982FD5C043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149623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E45A4-2CAB-A5A4-24E2-50AB922C8D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F77D860-798F-069C-39D8-6598EDFB15A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1A4008B4-66F1-E4A1-3373-322D078C06C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7E44B4B-1E40-E5BC-914D-46FAB109ACF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019816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43257-36AF-6E23-3BB4-5D3CB5DCDB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57DD4D81-2C46-3966-B923-3391C72FB1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95A7C7D-45C0-3E32-74B6-75A003FBE01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70956D0-80C1-C2EC-6187-6374053D04E6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90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26.03.26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ustomXml" Target="../ink/ink5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3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2.xml"/><Relationship Id="rId4" Type="http://schemas.openxmlformats.org/officeDocument/2006/relationships/customXml" Target="../ink/ink49.xml"/><Relationship Id="rId9" Type="http://schemas.openxmlformats.org/officeDocument/2006/relationships/image" Target="../media/image4.png"/><Relationship Id="rId14" Type="http://schemas.openxmlformats.org/officeDocument/2006/relationships/customXml" Target="../ink/ink54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ustomXml" Target="../ink/ink5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5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58.xml"/><Relationship Id="rId4" Type="http://schemas.openxmlformats.org/officeDocument/2006/relationships/customXml" Target="../ink/ink55.xml"/><Relationship Id="rId9" Type="http://schemas.openxmlformats.org/officeDocument/2006/relationships/image" Target="../media/image4.png"/><Relationship Id="rId14" Type="http://schemas.openxmlformats.org/officeDocument/2006/relationships/customXml" Target="../ink/ink60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ustomXml" Target="../ink/ink6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65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64.xml"/><Relationship Id="rId4" Type="http://schemas.openxmlformats.org/officeDocument/2006/relationships/customXml" Target="../ink/ink61.xml"/><Relationship Id="rId9" Type="http://schemas.openxmlformats.org/officeDocument/2006/relationships/image" Target="../media/image4.png"/><Relationship Id="rId14" Type="http://schemas.openxmlformats.org/officeDocument/2006/relationships/customXml" Target="../ink/ink6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ustomXml" Target="../ink/ink6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6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0.xml"/><Relationship Id="rId4" Type="http://schemas.openxmlformats.org/officeDocument/2006/relationships/customXml" Target="../ink/ink67.xml"/><Relationship Id="rId9" Type="http://schemas.openxmlformats.org/officeDocument/2006/relationships/image" Target="../media/image4.png"/><Relationship Id="rId14" Type="http://schemas.openxmlformats.org/officeDocument/2006/relationships/customXml" Target="../ink/ink7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ustomXml" Target="../ink/ink7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77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7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76.xml"/><Relationship Id="rId4" Type="http://schemas.openxmlformats.org/officeDocument/2006/relationships/customXml" Target="../ink/ink73.xml"/><Relationship Id="rId9" Type="http://schemas.openxmlformats.org/officeDocument/2006/relationships/image" Target="../media/image4.png"/><Relationship Id="rId14" Type="http://schemas.openxmlformats.org/officeDocument/2006/relationships/customXml" Target="../ink/ink78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ustomXml" Target="../ink/ink8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3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2.xml"/><Relationship Id="rId4" Type="http://schemas.openxmlformats.org/officeDocument/2006/relationships/customXml" Target="../ink/ink79.xml"/><Relationship Id="rId9" Type="http://schemas.openxmlformats.org/officeDocument/2006/relationships/image" Target="../media/image4.png"/><Relationship Id="rId14" Type="http://schemas.openxmlformats.org/officeDocument/2006/relationships/customXml" Target="../ink/ink84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ustomXml" Target="../ink/ink8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89.xm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88.xml"/><Relationship Id="rId4" Type="http://schemas.openxmlformats.org/officeDocument/2006/relationships/customXml" Target="../ink/ink85.xml"/><Relationship Id="rId9" Type="http://schemas.openxmlformats.org/officeDocument/2006/relationships/image" Target="../media/image4.png"/><Relationship Id="rId14" Type="http://schemas.openxmlformats.org/officeDocument/2006/relationships/customXml" Target="../ink/ink9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.xml"/><Relationship Id="rId4" Type="http://schemas.openxmlformats.org/officeDocument/2006/relationships/customXml" Target="../ink/ink1.xml"/><Relationship Id="rId9" Type="http://schemas.openxmlformats.org/officeDocument/2006/relationships/image" Target="../media/image4.png"/><Relationship Id="rId14" Type="http://schemas.openxmlformats.org/officeDocument/2006/relationships/customXml" Target="../ink/ink6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9.xml"/><Relationship Id="rId13" Type="http://schemas.openxmlformats.org/officeDocument/2006/relationships/image" Target="../media/image12.png"/><Relationship Id="rId3" Type="http://schemas.openxmlformats.org/officeDocument/2006/relationships/image" Target="../media/image1.png"/><Relationship Id="rId7" Type="http://schemas.openxmlformats.org/officeDocument/2006/relationships/image" Target="../media/image9.png"/><Relationship Id="rId12" Type="http://schemas.openxmlformats.org/officeDocument/2006/relationships/customXml" Target="../ink/ink1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8.xml"/><Relationship Id="rId11" Type="http://schemas.openxmlformats.org/officeDocument/2006/relationships/image" Target="../media/image11.png"/><Relationship Id="rId5" Type="http://schemas.openxmlformats.org/officeDocument/2006/relationships/image" Target="../media/image8.png"/><Relationship Id="rId15" Type="http://schemas.openxmlformats.org/officeDocument/2006/relationships/image" Target="../media/image7.png"/><Relationship Id="rId10" Type="http://schemas.openxmlformats.org/officeDocument/2006/relationships/customXml" Target="../ink/ink10.xml"/><Relationship Id="rId4" Type="http://schemas.openxmlformats.org/officeDocument/2006/relationships/customXml" Target="../ink/ink7.xml"/><Relationship Id="rId9" Type="http://schemas.openxmlformats.org/officeDocument/2006/relationships/image" Target="../media/image10.png"/><Relationship Id="rId14" Type="http://schemas.openxmlformats.org/officeDocument/2006/relationships/customXml" Target="../ink/ink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1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17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1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16.xml"/><Relationship Id="rId4" Type="http://schemas.openxmlformats.org/officeDocument/2006/relationships/customXml" Target="../ink/ink13.xml"/><Relationship Id="rId9" Type="http://schemas.openxmlformats.org/officeDocument/2006/relationships/image" Target="../media/image4.png"/><Relationship Id="rId14" Type="http://schemas.openxmlformats.org/officeDocument/2006/relationships/customXml" Target="../ink/ink18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21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0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2.xml"/><Relationship Id="rId4" Type="http://schemas.openxmlformats.org/officeDocument/2006/relationships/customXml" Target="../ink/ink19.xml"/><Relationship Id="rId9" Type="http://schemas.openxmlformats.org/officeDocument/2006/relationships/image" Target="../media/image4.png"/><Relationship Id="rId14" Type="http://schemas.openxmlformats.org/officeDocument/2006/relationships/customXml" Target="../ink/ink2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ustomXml" Target="../ink/ink27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2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26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28.xml"/><Relationship Id="rId4" Type="http://schemas.openxmlformats.org/officeDocument/2006/relationships/customXml" Target="../ink/ink25.xml"/><Relationship Id="rId9" Type="http://schemas.openxmlformats.org/officeDocument/2006/relationships/image" Target="../media/image4.png"/><Relationship Id="rId14" Type="http://schemas.openxmlformats.org/officeDocument/2006/relationships/customXml" Target="../ink/ink30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33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3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2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34.xml"/><Relationship Id="rId4" Type="http://schemas.openxmlformats.org/officeDocument/2006/relationships/customXml" Target="../ink/ink31.xml"/><Relationship Id="rId9" Type="http://schemas.openxmlformats.org/officeDocument/2006/relationships/image" Target="../media/image4.png"/><Relationship Id="rId14" Type="http://schemas.openxmlformats.org/officeDocument/2006/relationships/customXml" Target="../ink/ink3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9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8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0.xml"/><Relationship Id="rId4" Type="http://schemas.openxmlformats.org/officeDocument/2006/relationships/customXml" Target="../ink/ink37.xml"/><Relationship Id="rId9" Type="http://schemas.openxmlformats.org/officeDocument/2006/relationships/image" Target="../media/image4.png"/><Relationship Id="rId14" Type="http://schemas.openxmlformats.org/officeDocument/2006/relationships/customXml" Target="../ink/ink4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5.xml"/><Relationship Id="rId13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12" Type="http://schemas.openxmlformats.org/officeDocument/2006/relationships/customXml" Target="../ink/ink4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4.xml"/><Relationship Id="rId11" Type="http://schemas.openxmlformats.org/officeDocument/2006/relationships/image" Target="../media/image5.png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10" Type="http://schemas.openxmlformats.org/officeDocument/2006/relationships/customXml" Target="../ink/ink46.xml"/><Relationship Id="rId4" Type="http://schemas.openxmlformats.org/officeDocument/2006/relationships/customXml" Target="../ink/ink43.xml"/><Relationship Id="rId9" Type="http://schemas.openxmlformats.org/officeDocument/2006/relationships/image" Target="../media/image4.png"/><Relationship Id="rId14" Type="http://schemas.openxmlformats.org/officeDocument/2006/relationships/customXml" Target="../ink/ink4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6" name="Rectangle 75">
            <a:extLst>
              <a:ext uri="{FF2B5EF4-FFF2-40B4-BE49-F238E27FC236}">
                <a16:creationId xmlns:a16="http://schemas.microsoft.com/office/drawing/2014/main" id="{E91DC736-0EF8-4F87-9146-EBF1D2EE4D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538" r="23010" b="1211"/>
          <a:stretch>
            <a:fillRect/>
          </a:stretch>
        </p:blipFill>
        <p:spPr>
          <a:xfrm>
            <a:off x="3523488" y="10"/>
            <a:ext cx="8668512" cy="6857990"/>
          </a:xfrm>
          <a:prstGeom prst="rect">
            <a:avLst/>
          </a:prstGeom>
        </p:spPr>
      </p:pic>
      <p:sp>
        <p:nvSpPr>
          <p:cNvPr id="78" name="Rectangle 77">
            <a:extLst>
              <a:ext uri="{FF2B5EF4-FFF2-40B4-BE49-F238E27FC236}">
                <a16:creationId xmlns:a16="http://schemas.microsoft.com/office/drawing/2014/main" id="{097CD68E-23E3-4007-8847-CD0944C4F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CustomShape 2"/>
          <p:cNvSpPr/>
          <p:nvPr/>
        </p:nvSpPr>
        <p:spPr>
          <a:xfrm>
            <a:off x="477981" y="1122363"/>
            <a:ext cx="4023360" cy="320413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6000" b="1" strike="noStrike" spc="-1" noProof="1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+mj-lt"/>
                <a:ea typeface="+mj-ea"/>
                <a:cs typeface="+mj-cs"/>
              </a:rPr>
              <a:t>Суботня школа</a:t>
            </a:r>
            <a:endParaRPr lang="uk-UA" sz="6000" b="0" strike="noStrike" spc="-1" noProof="1">
              <a:effectLst>
                <a:glow rad="63500">
                  <a:schemeClr val="bg1"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477980" y="4872922"/>
            <a:ext cx="5618020" cy="120814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uk-UA" sz="3600" dirty="0">
                <a:ln w="0"/>
                <a:solidFill>
                  <a:srgbClr val="00206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Щиро вітаємо вас!</a:t>
            </a:r>
            <a:endParaRPr lang="uk-UA" sz="3600" strike="noStrike" noProof="0" dirty="0">
              <a:ln w="0"/>
              <a:solidFill>
                <a:srgbClr val="00206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5657047-5B35-8353-5A8E-13E46AB490CA}"/>
              </a:ext>
            </a:extLst>
          </p:cNvPr>
          <p:cNvSpPr/>
          <p:nvPr/>
        </p:nvSpPr>
        <p:spPr>
          <a:xfrm>
            <a:off x="263352" y="496535"/>
            <a:ext cx="1152128" cy="4054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8358662-D942-57B5-DE76-3381253466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B7F93785-AAF5-A36F-62E1-7194FEF26B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F190F50-040D-6E1F-F2F2-902362B984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9124037-4BEE-DD5C-DCF0-6F3CD78CB4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2D98ECC-C41F-5B71-2A76-D66C07E575B3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D79444D-09FB-6CD7-A873-A995F6DB29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EF7B414-2E48-6493-50ED-E30B0DAFC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5D747A9-890E-FB3F-5415-9415D1034CB1}"/>
              </a:ext>
            </a:extLst>
          </p:cNvPr>
          <p:cNvSpPr/>
          <p:nvPr/>
        </p:nvSpPr>
        <p:spPr>
          <a:xfrm>
            <a:off x="371093" y="2718054"/>
            <a:ext cx="8965266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Чому Бог прагне взаємин із людиною?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Що лежить в основі цих взаємин?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Буття 2:7, 3:8–10; Єремії 31:3-4 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FD5FFB-3B6E-994B-1367-C16405DB005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C02168F-FC24-85BB-B281-58E53262F03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EF796D-3FED-0B4D-9961-A4A2F444A3B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29F7DDB-94C8-1EA9-D048-0A2ACBA6BB8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72C141-8267-7B40-BE38-CA22081808A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576D924-259F-C5F9-E8E1-FA4D1C732CA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ED82ED5D-1006-4ABF-D828-0915899815CF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DE31B257-6914-60D6-FFE3-7B7EFE31362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989946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74C8FDF-7BA5-E4F7-D71D-75A50AA79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DDF0E8B2-6C9C-3F0D-5456-42AA4EC5B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6E68764-9137-94D7-EDB5-27A93F960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CCFB098-BCBD-EAB4-D843-911D73B2C0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8F9A324B-B3A3-EA4B-F4D7-789931BC921A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7EFBB1E-1452-EF4E-1790-B2E7F16559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FAA6CFB3-61FA-1E29-CBE9-A3BE6E42F4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A216BF68-10C2-7484-CA8E-33123CA1CA75}"/>
              </a:ext>
            </a:extLst>
          </p:cNvPr>
          <p:cNvSpPr/>
          <p:nvPr/>
        </p:nvSpPr>
        <p:spPr>
          <a:xfrm>
            <a:off x="371093" y="2718054"/>
            <a:ext cx="8965265" cy="1904782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4.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Яку протиотруту від нашого лаодикійського стану пропонує Христос? Як перебування в любові Христа змінює життя людини?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Івана 15:1-11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39EB24E-D32C-22F9-3169-20D7E0E384D6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8B3D89FB-7524-F250-49FB-0CA1A880F02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D353CAB2-976C-DC38-0E9F-43CA364B997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338FDF0-EBC8-5812-B049-2E726103235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48CD7EE-B3D1-43A6-7810-B1C70A5422D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394E894-ECFC-83A3-4274-166BD432D5A0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9BEFB7E-2F6B-F38F-6F7B-8251C03A53FC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6427182B-31A3-5990-34CE-AAD2F44A1B9A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5250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7F416BD-7253-22D3-B07A-87BC820936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796FB413-A5FC-8C7F-5839-8B49A5374C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8C13A44-36AE-6153-5180-CAC43148D4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FFAAC8F3-D3C7-4FDE-7C53-5FABBB47D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A7727D-19DB-B80E-A79E-FD3574D7309D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EC5CF3B-7A73-FBF9-6DAF-71798D9890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6A643C7-111F-243D-0B12-8666551673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18EB5B9-2050-B99A-5625-1F757387F310}"/>
              </a:ext>
            </a:extLst>
          </p:cNvPr>
          <p:cNvSpPr/>
          <p:nvPr/>
        </p:nvSpPr>
        <p:spPr>
          <a:xfrm>
            <a:off x="371094" y="2718054"/>
            <a:ext cx="8605226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Від чого залежить наше «перебування на лозі» і постійний духовний ріст?</a:t>
            </a:r>
          </a:p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41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Луки 11:13; Римлянам. 8:9–11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707EE6B-254C-C4A2-D7FA-5E8768A0419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3D626518-294C-FA6B-4F31-353866CFEA1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33B8B14-0A85-F28E-4965-F2D38B10654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40B3CF-2472-B579-4BD8-66FFA1460E7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316B7943-2D8D-25D4-03E8-E6FD1F6FCCE7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3D9FBB93-86B0-5A2B-5BAE-83677CA7A27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B47CF553-EAB0-66CD-23D7-DFC8B30B779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BB091C4-9537-ABB5-DD35-0F3A08C9B54C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16125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B0636E-3AD5-20FB-0C3B-62646E516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BB7E2E-D277-59FB-EC16-577A04C395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3E91B0B-1137-E616-CCE0-D8637697843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0868E922-AFF6-2817-54AB-0356179F24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D2400ED6-0B35-1CDD-26CA-5059FB784D6A}"/>
              </a:ext>
            </a:extLst>
          </p:cNvPr>
          <p:cNvSpPr/>
          <p:nvPr/>
        </p:nvSpPr>
        <p:spPr>
          <a:xfrm>
            <a:off x="8400257" y="188640"/>
            <a:ext cx="3240360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E3269A9-6331-FFE1-741C-39A64CD1AA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89976EF-6F3B-6FB6-85C2-511FF734F2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7A5D0F9-7060-8473-20D5-DAA860E42BB7}"/>
              </a:ext>
            </a:extLst>
          </p:cNvPr>
          <p:cNvSpPr/>
          <p:nvPr/>
        </p:nvSpPr>
        <p:spPr>
          <a:xfrm>
            <a:off x="371094" y="2718054"/>
            <a:ext cx="8029162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зрозуміти, що наші стосунки з Богом справді живі?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6FA2B8-E2D4-C1CE-7308-C3A18AAB510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Актуальність: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3215908-8F12-EE96-09DF-8D776BBCA156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73138FA3-5FAA-63FD-8956-4D77161CFD0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6B657D5-4086-026E-1A73-14220BEF279E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6CFF44E6-3C2B-CD71-F113-EA85D0D4E26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ED6D4C7-ED47-E7F0-9E0F-3878C63CB6E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3294717A-9174-E1C2-042B-13AA8A448361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743FEF-D64C-4B35-9C47-099B96B1F71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163334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F8519C-D1F9-90FB-B371-EB591593D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C71B4AA8-7D5F-57D2-E09B-79A48B8218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871CCEE-E9D4-CAD4-C119-93A146A98B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B1088DF1-08D5-18C6-069F-7AB1E5E186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779E308B-BA74-2682-32C2-FD224D06D4D0}"/>
              </a:ext>
            </a:extLst>
          </p:cNvPr>
          <p:cNvSpPr/>
          <p:nvPr/>
        </p:nvSpPr>
        <p:spPr>
          <a:xfrm>
            <a:off x="8544273" y="188640"/>
            <a:ext cx="309634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780768D-C7D3-F853-A4A0-63728664C9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1CEE000-D126-6AE6-3C43-AF57DF35AB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16009FF-BDFD-2787-483E-421D08B5529E}"/>
              </a:ext>
            </a:extLst>
          </p:cNvPr>
          <p:cNvSpPr/>
          <p:nvPr/>
        </p:nvSpPr>
        <p:spPr>
          <a:xfrm>
            <a:off x="371094" y="2718054"/>
            <a:ext cx="7237074" cy="1094423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боритеся з духовною лінню?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F26C33D-3645-01D1-7BC9-A936EB7EA8C5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застосування: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ACF9AD8B-2F4D-ED41-F167-6A38EDD0978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3FA351-CCDF-8866-B8AE-63998EFAB6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BFBD72CD-E456-F31B-B42E-A8C82A689A4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F2E8EE32-755A-70BD-1D1B-03FAEC8AFF75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946D960D-1B7C-B847-6846-879682F86AA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A398177C-BEB0-EE56-0A81-B180323662C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1957CCC-3BC4-54E3-2242-756ED2FD30C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44960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16F430-6206-49A5-C00B-D63EBFB4ED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E666D27-BA3B-71AE-98A1-1184262688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8C98CC-21E2-548C-B387-B62BB02AB9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C19E42-1D78-4607-AEDB-ECCC9343A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7E5A992-A911-8153-F403-8B523E471F41}"/>
              </a:ext>
            </a:extLst>
          </p:cNvPr>
          <p:cNvSpPr/>
          <p:nvPr/>
        </p:nvSpPr>
        <p:spPr>
          <a:xfrm>
            <a:off x="8544273" y="188640"/>
            <a:ext cx="3096344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A709C645-63C6-95B9-FF5B-F1DF9102B2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93C6387-849A-924D-BFA2-09A0F6F992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75BBA329-D5B3-CDAC-CEF7-6D9A79A85061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Перш ніж духовно зростати, необхідно чесно оцінити свій стан перед Богом.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пропонує рішення: перебувати в Ньому, і тоді наше життя зміниться.</a:t>
            </a:r>
          </a:p>
          <a:p>
            <a:endParaRPr lang="uk-UA" sz="44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DE3C85-7FC9-3AFC-C2AF-061DEE747924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Висновок: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76838736-95A7-C7FA-03D6-EB8132BC003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EECBC0FF-4D09-8977-6B4E-FDFE5D06863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DBFC52DB-D530-89F2-F490-CD50559766E6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458C4D03-00D3-DC64-6111-6C7B2AA61D59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2C3ED890-0C20-528F-B42F-CF8B264EA48A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413B76C1-8ED9-112A-0A2B-8F2AEDE2FA50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E6E7A91-B76C-E980-66F7-32A567A9D13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592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41030C-1A59-895A-470B-DD3B7628DB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646D2FB9-8500-1075-5DCA-046B074C8E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64944D6-2AC5-78E6-FF01-378623CEB1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253E31C-CA53-F565-76F5-0AB9B646D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218B49FD-AE3F-0E95-8737-20154D9F68D2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3D9C829A-F31D-710D-6F4B-AD8008215E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9602B79-9581-8263-AB29-605E8C0FA4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B24EFB67-2382-00DF-4714-7C627F6397AC}"/>
              </a:ext>
            </a:extLst>
          </p:cNvPr>
          <p:cNvSpPr/>
          <p:nvPr/>
        </p:nvSpPr>
        <p:spPr>
          <a:xfrm>
            <a:off x="371094" y="2718054"/>
            <a:ext cx="7525106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D9BE14-B7B7-97D3-63A1-934B86A77CF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Практичне завдання: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D0E9FD6D-CF26-D6A0-2B75-32F6A2BFFC1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77573E9-951D-4A40-ED86-476DAD87FF1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FA7B3A0-64F4-A224-F390-33B47BB62CF9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7D7123B1-0E83-2132-88DF-7FAEBABCED76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E534DA6D-BA59-64C3-73C6-181F499D838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7878ACF1-8C5F-EE59-8788-9B219EB12AF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52D00E33-B0D2-F4B0-8D3D-AD8A8024E787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AA40EAA-6413-AC83-032B-E44359717E7F}"/>
              </a:ext>
            </a:extLst>
          </p:cNvPr>
          <p:cNvSpPr txBox="1"/>
          <p:nvPr/>
        </p:nvSpPr>
        <p:spPr>
          <a:xfrm>
            <a:off x="622718" y="2755171"/>
            <a:ext cx="903536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Протягом цього тижня:</a:t>
            </a:r>
          </a:p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виділіть час для особистого спілкування з Богом;</a:t>
            </a:r>
          </a:p>
          <a:p>
            <a:r>
              <a:rPr lang="uk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зверніть увагу, як Бог говорить до вас через Біблію;</a:t>
            </a:r>
          </a:p>
        </p:txBody>
      </p:sp>
    </p:spTree>
    <p:extLst>
      <p:ext uri="{BB962C8B-B14F-4D97-AF65-F5344CB8AC3E}">
        <p14:creationId xmlns:p14="http://schemas.microsoft.com/office/powerpoint/2010/main" val="783785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B52319-04F2-F40D-2D67-5347772B7A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2ECC7C7A-1BCE-47D5-FFD5-68D71546E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B34053A-8503-CA2F-ED16-08C4C34114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CE087C45-CC34-6FFA-1E44-5A5AA13A97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E8A44BC7-82D4-2304-F6E9-88088008FA19}"/>
              </a:ext>
            </a:extLst>
          </p:cNvPr>
          <p:cNvSpPr/>
          <p:nvPr/>
        </p:nvSpPr>
        <p:spPr>
          <a:xfrm>
            <a:off x="8832304" y="188640"/>
            <a:ext cx="3255833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 fontScale="70000" lnSpcReduction="20000"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«Сповнені всією Божою волею»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12074DE-0683-5EA5-2EE6-2CAA87F66C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2D96B21D-B20D-856F-664E-795CA64BB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DDDDCFE0-441B-698E-A8B7-EBD155E0A170}"/>
              </a:ext>
            </a:extLst>
          </p:cNvPr>
          <p:cNvSpPr/>
          <p:nvPr/>
        </p:nvSpPr>
        <p:spPr>
          <a:xfrm>
            <a:off x="371094" y="2718054"/>
            <a:ext cx="7957154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r>
              <a:rPr lang="ru-RU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200" dirty="0">
                <a:solidFill>
                  <a:srgbClr val="002060"/>
                </a:solidFill>
                <a:latin typeface="Constantia" panose="02030602050306030303" pitchFamily="18" charset="0"/>
              </a:rPr>
              <a:t>Поділіться досвідом, як ви допомагали або підтримували когось на минулому тижні.</a:t>
            </a:r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8E2C70-E666-5FCD-6271-636A2E3E99E7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Братнє спілкування: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B2E8CA32-F7A0-5821-E7C5-454C11B4A48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864B5819-700E-96F5-CE61-4A0CF606B3C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3508DC1-10B2-5AD8-0807-F6F39298A20C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07297353-9F3C-FCA7-7276-ABFFF9098534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C4AD86C-E65A-6A5A-083D-8325459830DE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215B533-3EEF-17A5-5F36-2220DA87D87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782A1A57-85CF-601C-EF82-C6516A0395E8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762845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371094" y="2718054"/>
            <a:ext cx="7237074" cy="96235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4000" noProof="0" dirty="0"/>
              <a:t> </a:t>
            </a:r>
            <a:r>
              <a:rPr lang="uk-UA" sz="4800" b="1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Перевірка реальності</a:t>
            </a:r>
            <a:endParaRPr lang="uk-UA" sz="3200" b="1" noProof="0" dirty="0">
              <a:solidFill>
                <a:srgbClr val="002060"/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07741E5-18FA-FE78-931B-3D7FB977DDFC}"/>
              </a:ext>
            </a:extLst>
          </p:cNvPr>
          <p:cNvSpPr txBox="1"/>
          <p:nvPr/>
        </p:nvSpPr>
        <p:spPr>
          <a:xfrm>
            <a:off x="311194" y="1905431"/>
            <a:ext cx="6098720" cy="718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Урок №</a:t>
            </a:r>
            <a:r>
              <a:rPr lang="uk-UA" sz="44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Al Nile" pitchFamily="2" charset="-78"/>
              </a:rPr>
              <a:t>1</a:t>
            </a:r>
            <a:endParaRPr lang="uk-UA" sz="3200" b="1" spc="-1" noProof="0" dirty="0">
              <a:effectLst>
                <a:glow rad="63500">
                  <a:schemeClr val="bg1">
                    <a:alpha val="40000"/>
                  </a:schemeClr>
                </a:glow>
              </a:effectLst>
              <a:latin typeface="Constantia" panose="02030602050306030303" pitchFamily="18" charset="0"/>
              <a:cs typeface="Al Nile" pitchFamily="2" charset="-78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5C5C048F-B41A-BCBA-C288-8021C250B02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3314" y="724500"/>
                <a:ext cx="893520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1CAE7DD4-D9C7-1957-DC3B-591DD82973B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3FB335E-8695-A439-487B-078363D2222D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5034" y="1196100"/>
                <a:ext cx="1180800" cy="35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C8F38177-0008-1B0B-55D9-D7817A0EA1BD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CB98252D-713D-9866-8499-1D68202CB104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194" y="792540"/>
                <a:ext cx="820800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D75D4A67-0F14-1F4D-5D8A-BB51DB4E3B87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98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12AD9A4B-190A-714B-3243-33421ABA0174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BADF70D-C463-2FFB-0CAB-F37D160C02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9DE797F-EEBE-EC04-FE7C-75F0FF05A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43A03D2-617B-1CE3-18CE-836CA9283C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472C0DA-FDAE-F398-EBA7-5DCFDAA5F6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07C6540-3669-B9AF-893B-E50349090DCA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noProof="0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+mj-lt"/>
                <a:ea typeface="+mj-ea"/>
                <a:cs typeface="+mj-cs"/>
              </a:rPr>
              <a:t>Перевірка реальності</a:t>
            </a:r>
            <a:endParaRPr lang="uk-UA" sz="2000" spc="-1" noProof="0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ECA85DA-28C4-8E59-77CC-BBB2BF33FF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4F8B329-A1DE-55F8-0E95-FCE8E3723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E7C14175-5A2E-6CE6-65D1-190E33B503D1}"/>
              </a:ext>
            </a:extLst>
          </p:cNvPr>
          <p:cNvSpPr/>
          <p:nvPr/>
        </p:nvSpPr>
        <p:spPr>
          <a:xfrm>
            <a:off x="371094" y="2718054"/>
            <a:ext cx="8677234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Перш ніж зростати у взаєминах із Богом, необхідно чесно оцінити свій духовний стан і прийняти запрошення Ісуса перебувати в Ньому.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D449F9F-FE7B-E51E-F628-D5E840CE1CF1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Головна думка: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5FEC418-5784-3951-19B1-8C89E384CD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B165B15F-B80F-BB3C-6740-0287638B3CC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C431A53F-46E1-9547-81BC-F0A83B26B66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642E41A-D95B-27FC-0A24-FCE60EF7929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A8AE5840-E372-CC6F-B778-8AFC5973FAE7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0569C60-0782-16AF-16A2-E594646F333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3F299F81-B9FA-419D-D861-53B7400EF5B3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1184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FBA074-EAAE-96FF-4615-E869DBE840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FAFFB73A-0B85-2E0C-9600-D67697412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05972BB-A77E-1573-CC92-CB110FA32B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427C09DE-7F4E-96FB-9C41-9AD046138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35E2006-6561-BFB6-3D92-7C3677560A32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DEA048DC-BE3A-FE1B-0FF1-F6D37FAD73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AF3FF464-F58A-A2D9-2AFC-6FD71462C9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CA6E276-CDD1-0AF9-1F13-3E1FEBD03B30}"/>
              </a:ext>
            </a:extLst>
          </p:cNvPr>
          <p:cNvSpPr/>
          <p:nvPr/>
        </p:nvSpPr>
        <p:spPr>
          <a:xfrm>
            <a:off x="371094" y="2718054"/>
            <a:ext cx="8821250" cy="2853846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70000" lnSpcReduction="20000"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Допомогти зрозуміти, як Біблія описує духовний стан людини та чому важливо перебувати в тісних взаєминах із Христом.</a:t>
            </a:r>
          </a:p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Спонукати до чесної оцінки свого духовного життя та бажання прийняти Божу любов і керівництво.</a:t>
            </a:r>
          </a:p>
          <a:p>
            <a:r>
              <a:rPr lang="uk-UA" sz="38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Заохотити приділяти щоденний час для спілкування з Богом у молитві та дослідженні Його Слова.</a:t>
            </a:r>
          </a:p>
          <a:p>
            <a:endParaRPr lang="uk-UA" sz="38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10288-F747-22C8-7AC6-A6FB3FF2FCF8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Мета уроку: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9BFB90FC-B33A-1E9D-A501-4AD2BA9E6F9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A5CE4245-722C-39D0-4DBC-304BAC14FCF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0DD7FF8D-8819-4E5C-024D-27E25F75302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981BC1C2-3349-8DAB-F471-336D8A4BBAE1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01A6E9EA-9918-47DE-CB54-C6C1FBF206C5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F0699BE9-E629-12B1-6784-928B1CAD3642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07090E6-A712-77E9-26E2-EAD7BE20CAE0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7981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8FC3DFD-1CD3-4530-BE6B-B5E4032B4E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44AEFA5D-01AC-0878-B424-125EA34134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AE54EC3-7DB4-D65B-CDD6-2235334AC3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DE02DB4E-623B-0238-C51F-78EEDF8615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631E4E1-834D-0D8D-E117-BB1923500FCA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7E8B332F-CAE1-C1DB-AA95-4373B8D251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CB123972-62B3-8225-8E0A-2C4CC7DE04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3044192-F48D-E056-7EB7-06C4F5167871}"/>
              </a:ext>
            </a:extLst>
          </p:cNvPr>
          <p:cNvSpPr/>
          <p:nvPr/>
        </p:nvSpPr>
        <p:spPr>
          <a:xfrm>
            <a:off x="371094" y="2718054"/>
            <a:ext cx="9541330" cy="198194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fontScale="92500" lnSpcReduction="10000"/>
          </a:bodyPr>
          <a:lstStyle/>
          <a:p>
            <a:pPr lvl="0"/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навіть добрі стосунки між людьми з часом можуть слабшати?</a:t>
            </a:r>
          </a:p>
          <a:p>
            <a:pPr lvl="0"/>
            <a:r>
              <a:rPr lang="uk-UA" sz="3600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потрібно робити, щоб стосунки залишалися живими і міцними?</a:t>
            </a:r>
            <a:endParaRPr lang="en-US" sz="36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 lvl="0"/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A2F9E83-10AA-4E17-640D-5B7BA3595CB9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Активна підготовка: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1123FD5B-09C3-71CD-CE8B-BF0A51BA876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F012596D-2C99-0542-30BD-8B1AA3F6762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14728042-6FC8-1E0F-FF59-F5E5F16559DF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B8850987-08A5-97F7-1CFC-EAAF474C2C82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D337FD1-F0F4-FB32-096E-F965D6BA1C0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1DE8366C-4D88-DBBE-CDA6-F23BFE536876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47E87B3-3075-52FB-D77E-402304199C46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44801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153FC6-086E-49A6-DE62-FC7CE23C64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83EBEAC-F813-0C72-A97F-BE7A68ECC7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03F1FB8-3184-BB27-3412-4DD95CBF890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3229B83-53C8-82CB-0708-5288F506BC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93502C30-6A98-42CB-D787-A94D1ED787F2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1DEA18B-DD4B-61A4-7D89-97B841A0E9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18180EB9-0993-54A7-2FDF-BEBA6A4594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37A60F4-DC61-91DD-883A-E40DB6EBCF04}"/>
              </a:ext>
            </a:extLst>
          </p:cNvPr>
          <p:cNvSpPr/>
          <p:nvPr/>
        </p:nvSpPr>
        <p:spPr>
          <a:xfrm>
            <a:off x="371094" y="2718054"/>
            <a:ext cx="8101170" cy="243913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«Як полюбив Мене Отець, так і Я полюбив вас; тож перебувайте в Моїй любові» 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Івана 15:9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C1C2B2F-F23D-510A-A6DE-79492843449A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Пам'ятний вірш: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C31D316E-930A-8804-78D0-8DA167787B5C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E5B72D4-BAA5-A26E-4472-852C8CE34F1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5BFC5CC-0A3F-33B4-E28C-3BFD665F5565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241DCE0-1F01-9067-C1EB-5B0C784E3AFC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82030A11-66F4-F08A-F67D-07D61F02B4C3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51993DE4-C0B9-FA17-B8F2-4E3350D37275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EC6537FC-3FAD-4FEB-EE00-331E5A7FBBED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4881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866FB1-9899-A5B3-B9E7-A7B4CE848E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68F4309-A275-5C19-E3BE-4A3BAB0825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4350440-A89B-8CAF-9E8F-6D2F7F64DF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195F39E1-0186-14C8-0352-F005ABD5E5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3106A49E-DC64-7C13-4ACF-6F56BE3E7E7B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E05036D-A960-0666-6A3B-5766663737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6610F46-D6F3-1FF5-8AF6-16E8701809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78A9EB-2884-EC22-660E-8BD3E383AC6F}"/>
              </a:ext>
            </a:extLst>
          </p:cNvPr>
          <p:cNvSpPr/>
          <p:nvPr/>
        </p:nvSpPr>
        <p:spPr>
          <a:xfrm>
            <a:off x="371094" y="2718054"/>
            <a:ext cx="8677234" cy="2583154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Чим оцінка церкви про себе відрізняється від оцінки Ісуса? </a:t>
            </a:r>
            <a:r>
              <a:rPr lang="uk-UA" sz="3500" noProof="1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Яке рішення пропонує Ісус для духовної бідності людини?</a:t>
            </a:r>
          </a:p>
          <a:p>
            <a:endParaRPr lang="uk-UA" sz="32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Відкриття 3:14-19 </a:t>
            </a:r>
          </a:p>
          <a:p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3967AB4-440A-BA34-F9D4-1BDEE4057FFF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EC753A73-B0AD-76A6-8F71-6C002BA222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5F270772-70C9-6C28-6D05-20464E20869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49223858-D9C6-D1D0-8CDE-F82D2DE40A9A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20530995-6F6A-7E21-3A62-7184F110627F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5E3A3655-61D8-4605-7225-5AAD7854FA8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B396EE8-CD7F-9AAC-16BA-A65302E65FFE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BB44099C-C6D9-270F-08A6-1AD79216FB4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392009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38BB0A8-F7C5-04AB-1DD2-C206EB553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85003DB6-9107-E2AF-60D5-24824DBEF2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8ED47CD-410C-DCB3-A2CD-745D2A6D96C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4" t="9091" r="20534"/>
          <a:stretch>
            <a:fillRect/>
          </a:stretch>
        </p:blipFill>
        <p:spPr>
          <a:xfrm>
            <a:off x="3431720" y="-18458"/>
            <a:ext cx="8868300" cy="6893553"/>
          </a:xfrm>
          <a:prstGeom prst="rect">
            <a:avLst/>
          </a:prstGeom>
        </p:spPr>
      </p:pic>
      <p:sp>
        <p:nvSpPr>
          <p:cNvPr id="57" name="Rectangle 56">
            <a:extLst>
              <a:ext uri="{FF2B5EF4-FFF2-40B4-BE49-F238E27FC236}">
                <a16:creationId xmlns:a16="http://schemas.microsoft.com/office/drawing/2014/main" id="{60649261-D2ED-6326-602F-8B6F0CADD6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DB3566-D3EF-E060-21E4-AD245B53648E}"/>
              </a:ext>
            </a:extLst>
          </p:cNvPr>
          <p:cNvSpPr/>
          <p:nvPr/>
        </p:nvSpPr>
        <p:spPr>
          <a:xfrm>
            <a:off x="8472265" y="188640"/>
            <a:ext cx="3168352" cy="410681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uk-UA" sz="2000" b="1" spc="-1" dirty="0">
                <a:effectLst>
                  <a:glow rad="101600">
                    <a:schemeClr val="bg1">
                      <a:alpha val="60000"/>
                    </a:schemeClr>
                  </a:glow>
                </a:effectLst>
              </a:rPr>
              <a:t>Перевірка реальності</a:t>
            </a:r>
            <a:endParaRPr lang="uk-UA" sz="2000" spc="-1" dirty="0"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1B950B42-F61A-2FBE-1DDB-E2D6E3ABC7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7AE80CF-5ED3-661B-45A3-9296A9446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rgbClr val="D5D5D5"/>
          </a:solidFill>
          <a:ln w="3175">
            <a:solidFill>
              <a:srgbClr val="D5D5D5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20F39D3-0ACE-E25A-3EDC-6FB292FE32EC}"/>
              </a:ext>
            </a:extLst>
          </p:cNvPr>
          <p:cNvSpPr/>
          <p:nvPr/>
        </p:nvSpPr>
        <p:spPr>
          <a:xfrm>
            <a:off x="371094" y="2718054"/>
            <a:ext cx="9253298" cy="2079098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vert="horz" lIns="91440" tIns="45720" rIns="91440" bIns="45720" rtlCol="0" anchor="t">
            <a:noAutofit/>
          </a:bodyPr>
          <a:lstStyle/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2.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Що робить Ісус біля дверей людського серця</a:t>
            </a:r>
            <a:r>
              <a:rPr lang="uk-UA" sz="3200" spc="-1" noProof="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</a:t>
            </a:r>
            <a:r>
              <a:rPr lang="uk-UA" sz="3200" noProof="1">
                <a:solidFill>
                  <a:srgbClr val="002060"/>
                </a:solidFill>
                <a:latin typeface="Constantia" panose="02030602050306030303" pitchFamily="18" charset="0"/>
              </a:rPr>
              <a:t>Яку обіцянку Він дає тому, хто відкриє Йому?</a:t>
            </a:r>
            <a:endParaRPr lang="uk-UA" sz="3200" spc="-1" noProof="1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</a:t>
            </a:r>
          </a:p>
          <a:p>
            <a:r>
              <a:rPr lang="uk-UA" sz="32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Відкриття 3:20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D37BE96-8E69-1C72-3943-04CCA7E51A1B}"/>
              </a:ext>
            </a:extLst>
          </p:cNvPr>
          <p:cNvSpPr txBox="1"/>
          <p:nvPr/>
        </p:nvSpPr>
        <p:spPr>
          <a:xfrm>
            <a:off x="320224" y="2037497"/>
            <a:ext cx="6098720" cy="5478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uk-UA" sz="3200" b="1" spc="-1" noProof="0" dirty="0"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Al Nile" pitchFamily="2" charset="-78"/>
                <a:cs typeface="Al Nile" pitchFamily="2" charset="-78"/>
              </a:rPr>
              <a:t>Дослідження Біблії: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14:cNvPr>
              <p14:cNvContentPartPr/>
              <p14:nvPr/>
            </p14:nvContentPartPr>
            <p14:xfrm>
              <a:off x="298954" y="796140"/>
              <a:ext cx="821880" cy="291240"/>
            </p14:xfrm>
          </p:contentPart>
        </mc:Choice>
        <mc:Fallback xmlns="">
          <p:pic>
            <p:nvPicPr>
              <p:cNvPr id="12" name="Рукописный ввод 11">
                <a:extLst>
                  <a:ext uri="{FF2B5EF4-FFF2-40B4-BE49-F238E27FC236}">
                    <a16:creationId xmlns:a16="http://schemas.microsoft.com/office/drawing/2014/main" id="{267450DD-5097-83C0-9F18-5452D9F474F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62938" y="724140"/>
                <a:ext cx="893551" cy="434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14:cNvPr>
              <p14:cNvContentPartPr/>
              <p14:nvPr/>
            </p14:nvContentPartPr>
            <p14:xfrm>
              <a:off x="270514" y="841860"/>
              <a:ext cx="916920" cy="63000"/>
            </p14:xfrm>
          </p:contentPart>
        </mc:Choice>
        <mc:Fallback xmlns="">
          <p:pic>
            <p:nvPicPr>
              <p:cNvPr id="13" name="Рукописный ввод 12">
                <a:extLst>
                  <a:ext uri="{FF2B5EF4-FFF2-40B4-BE49-F238E27FC236}">
                    <a16:creationId xmlns:a16="http://schemas.microsoft.com/office/drawing/2014/main" id="{9042825B-E7EE-AC96-74BA-377ACA3ABECE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4514" y="769860"/>
                <a:ext cx="988560" cy="206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14:cNvPr>
              <p14:cNvContentPartPr/>
              <p14:nvPr/>
            </p14:nvContentPartPr>
            <p14:xfrm>
              <a:off x="560674" y="1268100"/>
              <a:ext cx="1109160" cy="209880"/>
            </p14:xfrm>
          </p:contentPart>
        </mc:Choice>
        <mc:Fallback xmlns="">
          <p:pic>
            <p:nvPicPr>
              <p:cNvPr id="14" name="Рукописный ввод 13">
                <a:extLst>
                  <a:ext uri="{FF2B5EF4-FFF2-40B4-BE49-F238E27FC236}">
                    <a16:creationId xmlns:a16="http://schemas.microsoft.com/office/drawing/2014/main" id="{52E7E24F-D1E7-8928-C5AA-F463945C1BC8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24662" y="1196223"/>
                <a:ext cx="1180823" cy="353274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14:cNvPr>
              <p14:cNvContentPartPr/>
              <p14:nvPr/>
            </p14:nvContentPartPr>
            <p14:xfrm>
              <a:off x="-14966" y="1286100"/>
              <a:ext cx="748440" cy="115920"/>
            </p14:xfrm>
          </p:contentPart>
        </mc:Choice>
        <mc:Fallback xmlns="">
          <p:pic>
            <p:nvPicPr>
              <p:cNvPr id="15" name="Рукописный ввод 14">
                <a:extLst>
                  <a:ext uri="{FF2B5EF4-FFF2-40B4-BE49-F238E27FC236}">
                    <a16:creationId xmlns:a16="http://schemas.microsoft.com/office/drawing/2014/main" id="{D40EE261-8270-4FF7-5401-B83B591366A0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-50966" y="1214100"/>
                <a:ext cx="82008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14:cNvPr>
              <p14:cNvContentPartPr/>
              <p14:nvPr/>
            </p14:nvContentPartPr>
            <p14:xfrm>
              <a:off x="311194" y="864540"/>
              <a:ext cx="749160" cy="132120"/>
            </p14:xfrm>
          </p:contentPart>
        </mc:Choice>
        <mc:Fallback xmlns="">
          <p:pic>
            <p:nvPicPr>
              <p:cNvPr id="16" name="Рукописный ввод 15">
                <a:extLst>
                  <a:ext uri="{FF2B5EF4-FFF2-40B4-BE49-F238E27FC236}">
                    <a16:creationId xmlns:a16="http://schemas.microsoft.com/office/drawing/2014/main" id="{F9A7574F-2707-3226-5EA1-21381044A01C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75211" y="792540"/>
                <a:ext cx="820766" cy="275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14:cNvPr>
              <p14:cNvContentPartPr/>
              <p14:nvPr/>
            </p14:nvContentPartPr>
            <p14:xfrm>
              <a:off x="822394" y="1774620"/>
              <a:ext cx="360" cy="360"/>
            </p14:xfrm>
          </p:contentPart>
        </mc:Choice>
        <mc:Fallback xmlns="">
          <p:pic>
            <p:nvPicPr>
              <p:cNvPr id="17" name="Рукописный ввод 16">
                <a:extLst>
                  <a:ext uri="{FF2B5EF4-FFF2-40B4-BE49-F238E27FC236}">
                    <a16:creationId xmlns:a16="http://schemas.microsoft.com/office/drawing/2014/main" id="{0764416D-E86B-C625-E52F-92E64D3C8033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86394" y="1702620"/>
                <a:ext cx="72000" cy="144000"/>
              </a:xfrm>
              <a:prstGeom prst="rect">
                <a:avLst/>
              </a:prstGeom>
            </p:spPr>
          </p:pic>
        </mc:Fallback>
      </mc:AlternateContent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id="{AF93D97A-2D59-5C30-645F-1AED78BBAE6E}"/>
              </a:ext>
            </a:extLst>
          </p:cNvPr>
          <p:cNvSpPr/>
          <p:nvPr/>
        </p:nvSpPr>
        <p:spPr>
          <a:xfrm>
            <a:off x="208774" y="796140"/>
            <a:ext cx="1130440" cy="60588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84194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75372</TotalTime>
  <Words>437</Words>
  <Application>Microsoft Macintosh PowerPoint</Application>
  <PresentationFormat>Широкоэкранный</PresentationFormat>
  <Paragraphs>79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Al Nile</vt:lpstr>
      <vt:lpstr>Arial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3377</cp:revision>
  <dcterms:created xsi:type="dcterms:W3CDTF">2021-09-14T08:06:00Z</dcterms:created>
  <dcterms:modified xsi:type="dcterms:W3CDTF">2026-03-26T15:08:55Z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