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97" r:id="rId3"/>
    <p:sldId id="296" r:id="rId4"/>
    <p:sldId id="299" r:id="rId5"/>
    <p:sldId id="295" r:id="rId6"/>
    <p:sldId id="309" r:id="rId7"/>
    <p:sldId id="298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3"/>
    <a:srgbClr val="009193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63288" autoAdjust="0"/>
  </p:normalViewPr>
  <p:slideViewPr>
    <p:cSldViewPr>
      <p:cViewPr varScale="1">
        <p:scale>
          <a:sx n="78" d="100"/>
          <a:sy n="78" d="100"/>
        </p:scale>
        <p:origin x="1392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85AE5-DC7A-42ED-788C-468DC9222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FA04A19A-68FE-7F4C-78CE-8A3EB645B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D8CD93F-F61B-095C-A70B-944C966673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DB3B0D9-8E65-C1FF-88D7-54474737E95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4712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25.02.26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6888089" y="186766"/>
            <a:ext cx="500553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Повнота в Христі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62141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Яким чином через смерть і воскресіння Христа відбулася </a:t>
            </a: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змінився</a:t>
            </a:r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наш духовний статус</a:t>
            </a: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           </a:t>
            </a:r>
          </a:p>
          <a:p>
            <a:r>
              <a:rPr lang="uk-UA" sz="44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Колосянам 2:11-15            </a:t>
            </a:r>
            <a:endParaRPr lang="uk-UA" sz="4400" spc="-1" noProof="0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5287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6456041" y="186766"/>
            <a:ext cx="538286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Повнота в Христі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Від чого апостол Павло застерігав церкву в Колосах?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uk-UA" sz="44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Колосянам 2:16-19</a:t>
            </a:r>
            <a:endParaRPr lang="uk-UA" sz="3600" spc="-1" noProof="0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6816080" y="186766"/>
            <a:ext cx="507753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Повнота в Христі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191344" y="2771359"/>
            <a:ext cx="11809311" cy="1937538"/>
          </a:xfrm>
          <a:prstGeom prst="rect">
            <a:avLst/>
          </a:prstGeom>
          <a:solidFill>
            <a:schemeClr val="bg1">
              <a:alpha val="60441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Чому зовнішні заборони не дають справжньої перемоги над гріхом</a:t>
            </a: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r>
              <a:rPr lang="uk-UA" sz="4000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  <a:p>
            <a:r>
              <a:rPr lang="uk-UA" sz="40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</a:t>
            </a:r>
            <a:r>
              <a:rPr lang="uk-UA" sz="4000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Колосянам 2:20-23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26098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6888088" y="186766"/>
            <a:ext cx="513992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Повнота в Христі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1445096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Чому людям легше прийняти систему правил, ніж жити живою вірою?</a:t>
            </a:r>
            <a:endParaRPr lang="uk-UA" sz="4400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6816081" y="186766"/>
            <a:ext cx="502282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Повнота в Христі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Чим ми можемо підміняти глибину стосунків в практичному житті.</a:t>
            </a: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6960097" y="186766"/>
            <a:ext cx="493352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Повнота в Христі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644877"/>
          </a:xfrm>
          <a:prstGeom prst="rect">
            <a:avLst/>
          </a:prstGeom>
          <a:solidFill>
            <a:schemeClr val="bg1">
              <a:alpha val="6239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Коли Христос у центрі – духовне життя стає цілісним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3082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6600057" y="186766"/>
            <a:ext cx="511256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Повнота в Христі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198875"/>
          </a:xfrm>
          <a:prstGeom prst="rect">
            <a:avLst/>
          </a:prstGeom>
          <a:solidFill>
            <a:schemeClr val="bg1">
              <a:alpha val="59862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en-UA" sz="3600" dirty="0">
                <a:solidFill>
                  <a:srgbClr val="002060"/>
                </a:solidFill>
                <a:latin typeface="Constantia" panose="02030602050306030303" pitchFamily="18" charset="0"/>
              </a:rPr>
              <a:t>Визначити одну сферу, де потрібно «перенести центр» із себе </a:t>
            </a:r>
            <a:r>
              <a:rPr lang="uk-UA" altLang="en-UA" sz="3600">
                <a:solidFill>
                  <a:srgbClr val="002060"/>
                </a:solidFill>
                <a:latin typeface="Constantia" panose="02030602050306030303" pitchFamily="18" charset="0"/>
              </a:rPr>
              <a:t>на Христа.</a:t>
            </a:r>
            <a:endParaRPr lang="uk-UA" sz="3600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74017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-99392"/>
            <a:ext cx="12226382" cy="7652570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6672064" y="186766"/>
            <a:ext cx="522155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Примирення і надія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2491536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ru-RU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- 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саме ви відчували Божу присутність і підтримку протягом минулого тижня?</a:t>
            </a:r>
          </a:p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Як ви</a:t>
            </a:r>
            <a:r>
              <a:rPr lang="uk-UA" altLang="en-UA" sz="3600" dirty="0">
                <a:solidFill>
                  <a:srgbClr val="002060"/>
                </a:solidFill>
                <a:latin typeface="Constantia" panose="02030602050306030303" pitchFamily="18" charset="0"/>
              </a:rPr>
              <a:t> ділилися хоча б з однією людиною своєю історією про Божу викупну любов і примирення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542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2">
                    <a:lumMod val="50000"/>
                  </a:schemeClr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2">
                  <a:lumMod val="50000"/>
                </a:schemeClr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-168696" y="1124744"/>
            <a:ext cx="1222137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№10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Повнота в Христі</a:t>
            </a: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6095999" y="186766"/>
            <a:ext cx="593201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Повнота в Христі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2676202"/>
          </a:xfrm>
          <a:prstGeom prst="rect">
            <a:avLst/>
          </a:prstGeom>
          <a:solidFill>
            <a:schemeClr val="bg1">
              <a:alpha val="60055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8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уроку:</a:t>
            </a:r>
          </a:p>
          <a:p>
            <a:pPr>
              <a:lnSpc>
                <a:spcPct val="100000"/>
              </a:lnSpc>
            </a:pP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Повнота духовного життя можлива лише в єдності з Христом, а людські традиції, формалізм і хибні вчення можуть відводити від </a:t>
            </a:r>
            <a:r>
              <a:rPr lang="uk-UA" sz="4000" spc="-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цієї повноти. 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-99392"/>
            <a:ext cx="12323070" cy="764125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7320136" y="186766"/>
            <a:ext cx="417646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Повнота в Христі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335359" y="2709476"/>
            <a:ext cx="11449273" cy="3353310"/>
          </a:xfrm>
          <a:prstGeom prst="rect">
            <a:avLst/>
          </a:prstGeom>
          <a:solidFill>
            <a:schemeClr val="bg1">
              <a:alpha val="59252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Мета уроку:</a:t>
            </a:r>
          </a:p>
          <a:p>
            <a:r>
              <a:rPr lang="uk-UA" sz="2800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Показати, що духовна повнота можлива лише в особистій єдності з Христом.</a:t>
            </a:r>
          </a:p>
          <a:p>
            <a:r>
              <a:rPr lang="uk-UA" sz="2800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Допомогти переосмислити джерело своєї впевненості – Христос чи релігійні форми.</a:t>
            </a:r>
          </a:p>
          <a:p>
            <a:r>
              <a:rPr lang="uk-UA" sz="2800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Навчитися відрізняти живу віру від формалізму.</a:t>
            </a:r>
            <a:endParaRPr lang="ru-RU" sz="1600" dirty="0"/>
          </a:p>
          <a:p>
            <a:r>
              <a:rPr lang="uk-UA" sz="2800" dirty="0">
                <a:solidFill>
                  <a:srgbClr val="002060"/>
                </a:solidFill>
                <a:latin typeface="Constantia" panose="02030602050306030303" pitchFamily="18" charset="0"/>
              </a:rPr>
              <a:t>   </a:t>
            </a:r>
            <a:endParaRPr lang="uk-UA" sz="2800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BBBF8-3D7F-878F-2DD8-5DA381983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86A1E18-0B0C-E932-6362-2A53077924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5042" y="0"/>
            <a:ext cx="1226704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9F60A877-4B41-10CD-39ED-4B6920232633}"/>
              </a:ext>
            </a:extLst>
          </p:cNvPr>
          <p:cNvSpPr/>
          <p:nvPr/>
        </p:nvSpPr>
        <p:spPr>
          <a:xfrm>
            <a:off x="6528048" y="186766"/>
            <a:ext cx="554461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Повнота в Христі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B3545EA-A924-9BD8-B929-3A98D8B8A023}"/>
              </a:ext>
            </a:extLst>
          </p:cNvPr>
          <p:cNvSpPr/>
          <p:nvPr/>
        </p:nvSpPr>
        <p:spPr>
          <a:xfrm>
            <a:off x="407369" y="2709476"/>
            <a:ext cx="11449272" cy="1875983"/>
          </a:xfrm>
          <a:prstGeom prst="rect">
            <a:avLst/>
          </a:prstGeom>
          <a:solidFill>
            <a:schemeClr val="bg1">
              <a:alpha val="61982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Чому людям легше дотримуватися правил, ніж будувати глибокі стосунки?</a:t>
            </a:r>
          </a:p>
        </p:txBody>
      </p:sp>
    </p:spTree>
    <p:extLst>
      <p:ext uri="{BB962C8B-B14F-4D97-AF65-F5344CB8AC3E}">
        <p14:creationId xmlns:p14="http://schemas.microsoft.com/office/powerpoint/2010/main" val="1393604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27384"/>
            <a:ext cx="12226382" cy="6984776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6456040" y="186766"/>
            <a:ext cx="557197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Повнота в Христі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41027" y="1879308"/>
            <a:ext cx="11709946" cy="3230200"/>
          </a:xfrm>
          <a:prstGeom prst="rect">
            <a:avLst/>
          </a:prstGeom>
          <a:solidFill>
            <a:schemeClr val="bg1">
              <a:alpha val="55557"/>
            </a:schemeClr>
          </a:solidFill>
          <a:ln>
            <a:noFill/>
          </a:ln>
          <a:effectLst>
            <a:glow rad="63500">
              <a:schemeClr val="bg1">
                <a:alpha val="47190"/>
              </a:scheme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</a:t>
            </a:r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вірш:</a:t>
            </a:r>
          </a:p>
          <a:p>
            <a:r>
              <a:rPr lang="uk-UA" sz="40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«Тому хай ніхто не судить вас за їжу чи за напій, чи за участь у святі, чи за новомісяччя, чи за суботи, адже це — тінь майбутнього, а тіло — Христове»  </a:t>
            </a:r>
          </a:p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</a:t>
            </a:r>
            <a:r>
              <a:rPr lang="uk-UA" sz="4000" spc="-1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</a:rPr>
              <a:t>Колосянам</a:t>
            </a:r>
            <a:r>
              <a:rPr lang="uk-UA" sz="4000" noProof="0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uk-UA" sz="4000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:16-17</a:t>
            </a:r>
            <a:r>
              <a:rPr lang="uk-UA" sz="3600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uk-UA" sz="3600" noProof="0" dirty="0">
              <a:solidFill>
                <a:schemeClr val="accent4">
                  <a:lumMod val="50000"/>
                </a:schemeClr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6816080" y="186766"/>
            <a:ext cx="507753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Повнота в Христі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61875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1. Чому «повне розуміння таємниці Бога — Христа» є вирішальним для духовної зрілості? </a:t>
            </a:r>
          </a:p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</a:t>
            </a:r>
            <a:r>
              <a:rPr lang="uk-UA" sz="40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Колосянам 2:1-7</a:t>
            </a:r>
            <a:endParaRPr lang="ru-RU" sz="4000" spc="-1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59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6888088" y="186766"/>
            <a:ext cx="513992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Повнота в Христі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32833" y="2783518"/>
            <a:ext cx="11809311" cy="1937538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Чому важливо бути не просто віруючим, «закоріненим </a:t>
            </a: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</a:t>
            </a:r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утвердженим» у Ньому</a:t>
            </a: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</a:t>
            </a:r>
            <a:r>
              <a:rPr lang="uk-UA" sz="4000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</a:t>
            </a:r>
          </a:p>
          <a:p>
            <a:r>
              <a:rPr lang="uk-UA" sz="4000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Колосянам 2:8-10; </a:t>
            </a:r>
            <a:endParaRPr lang="uk-UA" sz="3600" spc="-1" noProof="0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73954</TotalTime>
  <Words>399</Words>
  <Application>Microsoft Macintosh PowerPoint</Application>
  <PresentationFormat>Широкоэкранный</PresentationFormat>
  <Paragraphs>73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3322</cp:revision>
  <dcterms:created xsi:type="dcterms:W3CDTF">2021-09-14T08:06:00Z</dcterms:created>
  <dcterms:modified xsi:type="dcterms:W3CDTF">2026-02-25T14:53:14Z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