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63288" autoAdjust="0"/>
  </p:normalViewPr>
  <p:slideViewPr>
    <p:cSldViewPr>
      <p:cViewPr varScale="1">
        <p:scale>
          <a:sx n="78" d="100"/>
          <a:sy n="78" d="100"/>
        </p:scale>
        <p:origin x="139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noProof="1">
                <a:solidFill>
                  <a:schemeClr val="bg2">
                    <a:lumMod val="25000"/>
                  </a:schemeClr>
                </a:solidFill>
              </a:rPr>
              <a:t>Апостол </a:t>
            </a:r>
            <a:r>
              <a:rPr lang="uk-UA" noProof="1"/>
              <a:t>Павло говорить про рису, яка робить правильність живою і цілісною.</a:t>
            </a:r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01.03.26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37352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uk-UA" sz="6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означає процес «одягання в нову людину»? Що він передбачає?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5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3:6-11, Римлянам 6:6; Ефесянам 4:22-24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32754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Які риси нового життя в Ісусі стають явними в поведінці віруючих?</a:t>
            </a:r>
          </a:p>
          <a:p>
            <a:endParaRPr lang="uk-UA" sz="5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Колосянам 3:12-14 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7885146" cy="32754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стає характерним для людини, коли нею керує Христос і серце наповнене Його миром?</a:t>
            </a:r>
          </a:p>
          <a:p>
            <a:endParaRPr lang="uk-UA" sz="5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</a:t>
            </a:r>
            <a:r>
              <a:rPr lang="uk-UA" sz="47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3:16-17  </a:t>
            </a:r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8029162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Чому, маючи досвід навернення, християнин не може скласти руки й задовольнятися лише тим, що вже здійснено для нього?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ми можемо перевірити в момент конфлікту, чи дійсно Христовий мир керує нашими емоціями та реакціями?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Християнство — це не завершена подія, а триваючий шлях перетворення.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Щодня моліться короткою молитвою:</a:t>
            </a:r>
            <a:b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</a:b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«Господи, допоможи мені сьогодні проявити любов у конкретній ситуації».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9297271" y="188640"/>
            <a:ext cx="2790866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Повнота в Христі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altLang="en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досвідом, коли ви «перенесли центр» із себе на Христа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Жити із Христом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18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11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Якщо ми прагнемо принести користь нашому Небесному Отцю на землі, то повинні спрямовувати свої думки до небесного й виявляти риси нового життя в Христі.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4" y="2718054"/>
            <a:ext cx="7525106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Показати, що життя з Христом — це щоденне оновлення, в основі якого любов.</a:t>
            </a:r>
          </a:p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Формувати звичку ставити любов вище за власну правоту.</a:t>
            </a:r>
          </a:p>
          <a:p>
            <a:r>
              <a:rPr lang="uk-UA" sz="4500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Спонукати </a:t>
            </a:r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до свідомого щоденного вибору реагувати з любов’ю в реальних ситуаціях — у словах, рішеннях і конфліктах.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 можна бути правильною людиною, але неприємною в спілкуванні?</a:t>
            </a:r>
            <a:b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</a:b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тоді не працює?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788514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«А понад усе — любов; </a:t>
            </a:r>
          </a:p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вона — зв’язок досконалості» 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Колосянам 3:14 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7885146" cy="33438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Чому думки християнина мають бути спрямовані в небеса? Що це означає?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Колосянам 3:1-4, 2:12-13 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9336359" y="188640"/>
            <a:ext cx="230425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із Христом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8749242" cy="315921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5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Що є наслідком думок про небесне?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Колосянам 3:5-6, Римлянам 6:1-7 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74610</TotalTime>
  <Words>429</Words>
  <Application>Microsoft Macintosh PowerPoint</Application>
  <PresentationFormat>Широкоэкранный</PresentationFormat>
  <Paragraphs>76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3342</cp:revision>
  <dcterms:created xsi:type="dcterms:W3CDTF">2021-09-14T08:06:00Z</dcterms:created>
  <dcterms:modified xsi:type="dcterms:W3CDTF">2026-03-02T00:36:44Z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