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63288" autoAdjust="0"/>
  </p:normalViewPr>
  <p:slideViewPr>
    <p:cSldViewPr>
      <p:cViewPr varScale="1">
        <p:scale>
          <a:sx n="78" d="100"/>
          <a:sy n="78" d="100"/>
        </p:scale>
        <p:origin x="13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noProof="1">
                <a:solidFill>
                  <a:schemeClr val="bg2">
                    <a:lumMod val="25000"/>
                  </a:schemeClr>
                </a:solidFill>
              </a:rPr>
              <a:t>Апостол </a:t>
            </a:r>
            <a:r>
              <a:rPr lang="uk-UA" noProof="1"/>
              <a:t>Павло говорить про рису, яка робить правильність живою і цілісною.</a:t>
            </a:r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05.03.26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Які принципи для трудових відносин містяться в даних текстах?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3:22-25, 4:1.  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Які принципи молитви відкриті в цих текстах? Як молитва пов'язана з свідченням? </a:t>
            </a:r>
          </a:p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4:2-4  </a:t>
            </a:r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788514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означає вираз «поводьтеся  мудро»?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4:5-6  </a:t>
            </a:r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8029162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заважає нам виконувати наші обов’язки?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цьому зарадити?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Наша любов одне до одного свідчить про те, що ми — учні Христа. 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можуть наші громади та сім’ї більш повно виявляти цю любов?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Знання і мудрість, які Бог нам відкрив у Своєму Слові, дані нам не лише для того, щоб їх знати. Ми маємо втілювати їх у житті і таким чином свідчити, що ми Його істинні послідовники.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76445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>
                <a:solidFill>
                  <a:srgbClr val="002060"/>
                </a:solidFill>
                <a:latin typeface="Constantia" panose="02030602050306030303" pitchFamily="18" charset="0"/>
              </a:rPr>
              <a:t> Протягом </a:t>
            </a:r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наступного тижня свідомо скажіть слова підтримки або підбадьорення щонайменше трьом людям.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9297271" y="188640"/>
            <a:ext cx="2790866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altLang="en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досвідом, </a:t>
            </a:r>
            <a:r>
              <a:rPr lang="uk-UA" altLang="en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вам вдалося проявити любов у конкретній ситуації на минулому тижні.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Жити </a:t>
            </a:r>
            <a:r>
              <a:rPr lang="uk-UA" sz="4800" b="1" dirty="0">
                <a:solidFill>
                  <a:srgbClr val="002060"/>
                </a:solidFill>
                <a:latin typeface="Constantia" panose="02030602050306030303" pitchFamily="18" charset="0"/>
              </a:rPr>
              <a:t>одне з одним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18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12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</a:t>
            </a: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одне з одним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Виконання обов’язків —</a:t>
            </a:r>
            <a:b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</a:br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вияв вірності Богові. 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4" y="2718054"/>
            <a:ext cx="7525106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Розкрити біблійні принципи взаємин у сім’ї, церкві та суспільстві.</a:t>
            </a:r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</a:p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Усвідомити, що любов одне до одного свідчить про наше учнівство.</a:t>
            </a:r>
          </a:p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Спонукати проявляти любов і повагу у щоденних стосунках.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4" y="2718054"/>
            <a:ext cx="954133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важче: сказати правильні слова чи промовчати?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871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«Слово ваше нехай завжди буде ласкаве, приправлене сіллю, щоб ви знали, як вам належить кожному відповідати»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Колосянам 4:6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8677234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Що за словами апостола Павла є запорукою міцних сімейних стосунків?</a:t>
            </a:r>
          </a:p>
          <a:p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3:18-19; Ефесянам 5:21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Жити одне з одним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8749242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uk-UA" sz="4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Як проявляється взаємна відповідальність між батьками і дітьми?</a:t>
            </a:r>
          </a:p>
          <a:p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3:20-21; Притчі 1:8-9; 22:6; П.Закону 6:6-7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75012</TotalTime>
  <Words>431</Words>
  <Application>Microsoft Macintosh PowerPoint</Application>
  <PresentationFormat>Широкоэкранный</PresentationFormat>
  <Paragraphs>76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3357</cp:revision>
  <dcterms:created xsi:type="dcterms:W3CDTF">2021-09-14T08:06:00Z</dcterms:created>
  <dcterms:modified xsi:type="dcterms:W3CDTF">2026-03-06T02:12:11Z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