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385" autoAdjust="0"/>
    <p:restoredTop sz="63288" autoAdjust="0"/>
  </p:normalViewPr>
  <p:slideViewPr>
    <p:cSldViewPr>
      <p:cViewPr varScale="1">
        <p:scale>
          <a:sx n="62" d="100"/>
          <a:sy n="62" d="100"/>
        </p:scale>
        <p:origin x="208" y="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02.04.26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9624391" y="188640"/>
            <a:ext cx="20162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Що є доказом величної любові Божої? Як вона проявляється в житті людини?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1Івана 4:7-19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9696399" y="188640"/>
            <a:ext cx="194421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8965265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Які особливості Божого характеру відкриваються в процесі творіння?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Буття 1:1, 2:7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9696399" y="188640"/>
            <a:ext cx="194421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8605226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Яким чином Христос відкрив характер Божий на землі?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Матвія 1:23, 28:20</a:t>
            </a:r>
            <a:endParaRPr lang="uk-UA" sz="2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9840415" y="188640"/>
            <a:ext cx="18002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8029162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сьогодні багато людей мають неправильне уявлення про Бога? Як це впливає на їхнє життя і віру?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9771569" y="188640"/>
            <a:ext cx="1869048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7885146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uk-UA" sz="45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1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допомагає вам формувати правильне уявлення про Бога? </a:t>
            </a:r>
          </a:p>
          <a:p>
            <a:r>
              <a:rPr lang="uk-UA" sz="41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ви можете показати Божий характер іншим?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9756603" y="188640"/>
            <a:ext cx="1884014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Ми можемо мати глибокі взаємини з Богом, якщо правильно розуміємо Його. Пізнання Його характеру відкриває нам Його любов і веде до справжнього життя з Ним.</a:t>
            </a:r>
          </a:p>
          <a:p>
            <a:endParaRPr lang="uk-UA" sz="44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9756603" y="188640"/>
            <a:ext cx="1884014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903536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Протягом цього тижня:</a:t>
            </a:r>
          </a:p>
          <a:p>
            <a:r>
              <a:rPr lang="uk-UA" sz="3600" noProof="1">
                <a:solidFill>
                  <a:srgbClr val="002060"/>
                </a:solidFill>
                <a:latin typeface="Constantia" panose="02030602050306030303" pitchFamily="18" charset="0"/>
              </a:rPr>
              <a:t>щодня читайте Біблію, шукаючи в тексті опис Божого характеру, щоб пізнавати Його. </a:t>
            </a: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8832304" y="188640"/>
            <a:ext cx="3255833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Перевірка реальності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7957154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ru-RU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саме ви відчували Божу присутність і підтримку протягом минулого тижня?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Поділіться досвідом, як Бог говорив до вас минулого тижня через Біблію;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237074" cy="962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Пізнати Бога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2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9624391" y="188640"/>
            <a:ext cx="20162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Пізнати Бога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4" y="2718054"/>
            <a:ext cx="8677234" cy="109442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Правильне розуміння характеру Бога є основою глибоких і живих взаємин із Ним</a:t>
            </a:r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9756603" y="188640"/>
            <a:ext cx="1884014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3" y="2718054"/>
            <a:ext cx="9756601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Допомогти побачити, що Біблія відкриває про характер Бога. </a:t>
            </a:r>
          </a:p>
          <a:p>
            <a: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Показати важливість правильного розуміння Бога.</a:t>
            </a:r>
          </a:p>
          <a:p>
            <a: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Заохотити будувати особисті взаємини з Ним на основі любові і ділитися любов'ю Ісуса з тими, хто поруч.</a:t>
            </a:r>
          </a:p>
          <a:p>
            <a:endParaRPr lang="uk-UA" sz="3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3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9624391" y="188640"/>
            <a:ext cx="20162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4" y="2718054"/>
            <a:ext cx="954133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важливо правильно розуміти людину, з якою будуєш стосунки?</a:t>
            </a:r>
            <a:endParaRPr lang="en-US" sz="36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 lvl="0"/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9552383" y="188640"/>
            <a:ext cx="2088233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8101170" cy="24391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«Вічне життя є те, щоб знали Тебе, єдиного істинного Бога, і Того, Кого Ти послав — Ісуса Христа»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Івана 17:3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9756603" y="188640"/>
            <a:ext cx="1884014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8677234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lnSpcReduction="10000"/>
          </a:bodyPr>
          <a:lstStyle/>
          <a:p>
            <a:pPr marL="514350" indent="-514350">
              <a:buFontTx/>
              <a:buAutoNum type="arabicPeriod"/>
            </a:pPr>
            <a:r>
              <a:rPr lang="uk-UA" sz="35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У чому саме полягала головна неправда змія про Бога — в словах чи в натяках? Якою була мета його мови?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Буття 3:1-5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9624391" y="188640"/>
            <a:ext cx="20162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Пізнати Бога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9613338" cy="24391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Про який особливий атрибут Божого характеру говорить Біблія? Як це впливає на наше ставлення до Нього? 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Левіт 20:26; 1Самуїла 2:2; Ісаї 57:15; Єзекіїля 38:23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75507</TotalTime>
  <Words>413</Words>
  <Application>Microsoft Macintosh PowerPoint</Application>
  <PresentationFormat>Широкоэкранный</PresentationFormat>
  <Paragraphs>76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3390</cp:revision>
  <dcterms:created xsi:type="dcterms:W3CDTF">2021-09-14T08:06:00Z</dcterms:created>
  <dcterms:modified xsi:type="dcterms:W3CDTF">2026-04-02T06:48:38Z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