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7" autoAdjust="0"/>
    <p:restoredTop sz="63288" autoAdjust="0"/>
  </p:normalViewPr>
  <p:slideViewPr>
    <p:cSldViewPr>
      <p:cViewPr varScale="1">
        <p:scale>
          <a:sx n="69" d="100"/>
          <a:sy n="69" d="100"/>
        </p:scale>
        <p:origin x="208" y="3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noProof="1">
                <a:solidFill>
                  <a:schemeClr val="bg2">
                    <a:lumMod val="25000"/>
                  </a:schemeClr>
                </a:solidFill>
              </a:rPr>
              <a:t>Як це стосується Слова Божого? </a:t>
            </a: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30.04.26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8832305" y="188640"/>
            <a:ext cx="280831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Яка особливість в стосунках Еноха з Богом призвела до такого результату?  </a:t>
            </a:r>
          </a:p>
          <a:p>
            <a:r>
              <a:rPr lang="uk-UA" sz="3200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Буття 5:22-24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9037275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Що було характерним для Мойсея у виконанні його обов'язків лідера народу Божого?       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Вихід 33:15-23; 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8605226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Які риси характеру сформувалися в Мойсея через його близькі стосунки з Богом?             Вихід 32:10-12, 31-32; Второзаконня 9:20; </a:t>
            </a:r>
            <a:endParaRPr lang="uk-UA" sz="2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8112224" y="188640"/>
            <a:ext cx="3528393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9181290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Що є мотивом наших молитов до Господа?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7885146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45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Як би ви охарактеризували молитву – як прекрасне чи обтяжливе заняття? Чому ви так вважаєте?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8256240" y="188640"/>
            <a:ext cx="338437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860522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В нас є чудові приклади для наслудування в питанні молитви, адже молитва – це благословіння Неба, щоб мати близькі стосунку з Богом і та бути відданими Йому.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8328248" y="188640"/>
            <a:ext cx="331236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A40EAA-6413-AC83-032B-E44359717E7F}"/>
              </a:ext>
            </a:extLst>
          </p:cNvPr>
          <p:cNvSpPr txBox="1"/>
          <p:nvPr/>
        </p:nvSpPr>
        <p:spPr>
          <a:xfrm>
            <a:off x="622718" y="2755171"/>
            <a:ext cx="903536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</a:t>
            </a:r>
            <a:r>
              <a:rPr lang="uk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Проаналізуйте своє духовне становище. Чи не є воно безжиттєвим? Просіть Господа наповнити вас Святи Духом і дарувати нове життя.</a:t>
            </a:r>
            <a:endParaRPr lang="uk-UA" sz="3600" dirty="0">
              <a:solidFill>
                <a:srgbClr val="002060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8328248" y="188640"/>
            <a:ext cx="375988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           Як вивчати Біблію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8893258" cy="179106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Де цього тижня ви особливо відчули Божу допомогу?</a:t>
            </a:r>
          </a:p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Як ви ділилися відкриттями зі Слова Божого цього тижня.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7237074" cy="9623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Воїни молитви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0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6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8400256" y="188640"/>
            <a:ext cx="324036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3" y="2718054"/>
            <a:ext cx="8821251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noProof="1">
                <a:solidFill>
                  <a:srgbClr val="002060"/>
                </a:solidFill>
                <a:latin typeface="Constantia" panose="02030602050306030303" pitchFamily="18" charset="0"/>
              </a:rPr>
              <a:t>Вплив молитви на стосунки з Богом</a:t>
            </a:r>
            <a:endParaRPr lang="uk-UA" sz="36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3" y="2718054"/>
            <a:ext cx="7813139" cy="39513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195D25-2C6D-7165-A34C-F168990F854D}"/>
              </a:ext>
            </a:extLst>
          </p:cNvPr>
          <p:cNvSpPr txBox="1"/>
          <p:nvPr/>
        </p:nvSpPr>
        <p:spPr>
          <a:xfrm>
            <a:off x="791426" y="2712611"/>
            <a:ext cx="7763897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   Показати біблійні приклади людей молитви та розкрити, як молитва впливає на стосунки з Богом.</a:t>
            </a:r>
          </a:p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   Сформувати бажання розвивати особисте молитовне життя і довіру до Бога.</a:t>
            </a:r>
          </a:p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    Заохотити учнів до регулярної, усвідомленої молитви та аналізу власного духовного стану.</a:t>
            </a:r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7896200" y="188640"/>
            <a:ext cx="374441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3" y="2718054"/>
            <a:ext cx="10045387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Уявіть, що у вас є можливість напряму спілкуватися з дуже впливовою людиною, яка може вирішити будь-яке ваше питання.</a:t>
            </a:r>
          </a:p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часто ви б користувалися цією можливістю — і чому?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7957154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«Я сповнений любові до Господа, бо він почув мій голос під час мого благання. Адже Він нахилив до мене Своє вухо, - і я кликати до Нього поки буду жити»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Псалом 114:1-2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9109282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uk-UA" sz="35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1.  Яким був відгук Даниїла на відповідь Бога щодо сна Навуходоносора? Чим для нього була молитва? 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Даниїла 2:20-23, 6:10-11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Воїни молитви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9613338" cy="20070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</a:t>
            </a:r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Як згадані особи у цих текстах проявляли смирення і залежність від Бога в молитві?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Луки 22:41, Дії 7:60, 9:40, 20:36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79056</TotalTime>
  <Words>436</Words>
  <Application>Microsoft Macintosh PowerPoint</Application>
  <PresentationFormat>Широкоэкранный</PresentationFormat>
  <Paragraphs>73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3437</cp:revision>
  <dcterms:created xsi:type="dcterms:W3CDTF">2021-09-14T08:06:00Z</dcterms:created>
  <dcterms:modified xsi:type="dcterms:W3CDTF">2026-04-30T06:49:12Z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