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94" autoAdjust="0"/>
    <p:restoredTop sz="63288" autoAdjust="0"/>
  </p:normalViewPr>
  <p:slideViewPr>
    <p:cSldViewPr>
      <p:cViewPr varScale="1">
        <p:scale>
          <a:sx n="78" d="100"/>
          <a:sy n="78" d="100"/>
        </p:scale>
        <p:origin x="2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07.05.26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Яку структуру і пріоритети молитви показує Ісус?  </a:t>
            </a:r>
          </a:p>
          <a:p>
            <a:r>
              <a:rPr lang="uk-UA" sz="3200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Луки 11:2-4, Матвія 6:5-15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903727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Яку роль у молитві Даниїла відіграє покаяння і визнання гріха? Чому він молиться не лише за себе?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Даниїла 9:4-19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 поєднуються віра людини і дія Святого Духа в молитві?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Римлянам 8:26-27; Євреям 11:6 </a:t>
            </a:r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Навіщо молитися, якщо Бог усе знає?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Навіщо молитися, коли все добре?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Які ви маєте запитання щодо молитви?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Чому, навіть визнаючи, що Бог усе контролює, нам важко прийняти події у власному житті?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8605226" cy="2655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800" noProof="1">
                <a:solidFill>
                  <a:srgbClr val="002060"/>
                </a:solidFill>
                <a:latin typeface="Constantia" panose="02030602050306030303" pitchFamily="18" charset="0"/>
              </a:rPr>
              <a:t>Незалежно від того, перебуваємо ми на духовній вершині чи в кризі під ялівцем, виливаймо наше серце Богові в молитві, поєднуймо її з вивченням Божого Слова, щоб почути Його ніжну відповідь.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Виберіть двох людей з вашого оточення за яких би ви молилися, щоб вони прийняли вістку Євангелія.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Воїни молитви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Де цього тижня ви особливо відчули Божу допомогу?</a:t>
            </a:r>
          </a:p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досвідами молитви з минулого тижня.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Практична молитва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7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882125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noProof="1">
                <a:solidFill>
                  <a:srgbClr val="002060"/>
                </a:solidFill>
                <a:latin typeface="Constantia" panose="02030602050306030303" pitchFamily="18" charset="0"/>
              </a:rPr>
              <a:t>Як налаштувати лінію звʼязку з Богом </a:t>
            </a:r>
          </a:p>
          <a:p>
            <a:r>
              <a:rPr lang="uk-UA" sz="3600" noProof="1">
                <a:solidFill>
                  <a:srgbClr val="002060"/>
                </a:solidFill>
                <a:latin typeface="Constantia" panose="02030602050306030303" pitchFamily="18" charset="0"/>
              </a:rPr>
              <a:t>у реальному житті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95D25-2C6D-7165-A34C-F168990F854D}"/>
              </a:ext>
            </a:extLst>
          </p:cNvPr>
          <p:cNvSpPr txBox="1"/>
          <p:nvPr/>
        </p:nvSpPr>
        <p:spPr>
          <a:xfrm>
            <a:off x="791426" y="2712611"/>
            <a:ext cx="818489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 Навчити біблійним засадам і структурі молитви для зміцнення живого зв’язку з Христом. 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Виховувати цілковиту довіру до Божої мудрості та наполегливість у молитовному житті, навіть у часи очікування відповідей.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 Заохотити до щоденного особистого спілкування з Богом та заступницької молитви за інших.  </a:t>
            </a:r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10045387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Чи можна підтримувати глибокі стосунки, якщо звертатися лише тоді, коли щось потрібно?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більше зміцнює довіру у стосунках: швидка відповідь чи впевненість, що тебе чують?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«Народе мій, повсякчас покладайся на Нього. Виливайте перед Ним ваші серця. Бог – наш Захист»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Псалом 62:9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Як Бог реагує на стан відчаю Іллі? Яким чином Він відновлює його фізично, емоційно та духовно?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1 Царів 19:1-18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Практична молитва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Як період очікування на відповідь від Бога може вплинути на якість нашого спілкування з Ним та рівень довіри до Його волі?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1 Самуїлова 1:10-17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79327</TotalTime>
  <Words>438</Words>
  <Application>Microsoft Macintosh PowerPoint</Application>
  <PresentationFormat>Широкоэкранный</PresentationFormat>
  <Paragraphs>76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3453</cp:revision>
  <dcterms:created xsi:type="dcterms:W3CDTF">2021-09-14T08:06:00Z</dcterms:created>
  <dcterms:modified xsi:type="dcterms:W3CDTF">2026-05-07T06:56:09Z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