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3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4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5.xml" ContentType="application/vnd.openxmlformats-officedocument.presentationml.notesSlide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notesSlides/notesSlide6.xml" ContentType="application/vnd.openxmlformats-officedocument.presentationml.notesSlide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notesSlides/notesSlide7.xml" ContentType="application/vnd.openxmlformats-officedocument.presentationml.notesSlide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notesSlides/notesSlide8.xml" ContentType="application/vnd.openxmlformats-officedocument.presentationml.notesSlide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notesSlides/notesSlide9.xml" ContentType="application/vnd.openxmlformats-officedocument.presentationml.notesSlide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notesSlides/notesSlide10.xml" ContentType="application/vnd.openxmlformats-officedocument.presentationml.notesSlide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notesSlides/notesSlide11.xml" ContentType="application/vnd.openxmlformats-officedocument.presentationml.notesSlide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notesSlides/notesSlide12.xml" ContentType="application/vnd.openxmlformats-officedocument.presentationml.notesSlide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notesSlides/notesSlide13.xml" ContentType="application/vnd.openxmlformats-officedocument.presentationml.notesSlide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notesSlides/notesSlide14.xml" ContentType="application/vnd.openxmlformats-officedocument.presentationml.notesSlide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notesSlides/notesSlide15.xml" ContentType="application/vnd.openxmlformats-officedocument.presentationml.notesSlide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notesSlides/notesSlide16.xml" ContentType="application/vnd.openxmlformats-officedocument.presentationml.notesSlide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13" r:id="rId3"/>
    <p:sldId id="298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78" autoAdjust="0"/>
    <p:restoredTop sz="63288" autoAdjust="0"/>
  </p:normalViewPr>
  <p:slideViewPr>
    <p:cSldViewPr>
      <p:cViewPr varScale="1">
        <p:scale>
          <a:sx n="78" d="100"/>
          <a:sy n="78" d="100"/>
        </p:scale>
        <p:origin x="1792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47741-F637-0E19-7E9D-10844671D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F42AFBA-CDCC-5B09-B435-C68AEDDFA6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2AA234B-FA5E-9549-B6A4-F9336D900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FDB8C2-DB6B-EF6B-79D3-F257A9CE4E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161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1B970-8399-775B-90EF-FA44DC249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1B9E32F-77E0-F655-375A-8142C78E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21D22E3-C70F-D59D-991F-4A2C40FC8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4E4006-615F-B277-5586-BE810D7BFE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2272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99217-85D0-0954-F907-1572D0A9E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EDF5060A-B2B6-E912-8DDA-48BD8CD400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4EE6DC1-CE2F-FA1E-30E9-DCCC9399C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9902D1D-9AE4-484B-59B2-5E586D0165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7524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EDC4C-7700-EBB5-E02F-79FA84181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0E2B9B8-9A1A-7E1A-1644-EAD443AE79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06B53D-CC7B-9CF1-B373-7B74D3E1C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92B38FE-8785-5D8D-F297-F123F87621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096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EAF82-F97C-6F83-9056-8DA75C2A3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8D46C45-5B0D-B393-7013-A0AD8F73E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B8871C-AA6C-4779-1019-3837968D4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6AE15BF-D843-E0F6-E227-04C5B16E41A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7472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3DDB7-BE9B-5A31-9718-1EF8A7B23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1DD4FD5-DBB0-ED50-0B65-95DC640BE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03CC3FF0-4EAE-CFFA-9416-20BEDE86DD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F272273-AD9D-83D9-73D8-1CF5E4521F7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3254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66F43-959D-5D57-4FE1-57972155B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22B152B-A33D-A6AE-12C6-894C807358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2A087D-BAB0-58BD-8F33-CF3EE55A2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4E4C26B-8FEE-CB2C-D17B-031319793E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3155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4C087-BBB4-5938-E5B9-63E4EEC46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BAC0C6-643E-FF34-D7CD-11D547501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6EF75C-EA92-872B-6FC4-AE0EF4D0A7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4B73DAA-8233-4C5C-730C-6833DB080B5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0015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AC1B5-D187-EF13-DC0A-3C64E6852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F73C8CA-9867-DB59-974A-EA4C63A41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350D4E5-9B27-CAF1-7685-4EEE7FB24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F7F7AA4-477D-9D0D-88D6-995B5EB3D2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2643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89320-A1C3-E857-87C4-4D0ECCAF5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831B7CF-46AD-BDF1-8D59-6A65A6AA6C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41BE0B1-7929-2700-5207-66A26E4C24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C097298-CE1E-102B-7957-0291E52DED9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0468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D79AF-21ED-0ABA-10BD-471F47C3A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4F42179-1743-17CE-6E0A-296ECC74C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7F0C6F-5D37-3AB7-EEF3-0BB38FBA1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1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CA3929-23D1-925A-495A-4CDA152338B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9265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B4BE7-3602-50B2-D9E3-CF74967AA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E1F242B-8166-298B-12F1-C22488C7E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057106-8579-FF42-45D4-2925876D7E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C3EA8B4-C225-084D-4A7D-7982FD5C043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496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E45A4-2CAB-A5A4-24E2-50AB922C8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F77D860-798F-069C-39D8-6598EDFB15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A4008B4-66F1-E4A1-3373-322D078C0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7E44B4B-1E40-E5BC-914D-46FAB109AC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1981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43257-36AF-6E23-3BB4-5D3CB5DCD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57DD4D81-2C46-3966-B923-3391C72FB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95A7C7D-45C0-3E32-74B6-75A003FBE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70956D0-80C1-C2EC-6187-6374053D04E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90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12.05.26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5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2.xml"/><Relationship Id="rId4" Type="http://schemas.openxmlformats.org/officeDocument/2006/relationships/customXml" Target="../ink/ink49.xml"/><Relationship Id="rId9" Type="http://schemas.openxmlformats.org/officeDocument/2006/relationships/image" Target="../media/image4.png"/><Relationship Id="rId14" Type="http://schemas.openxmlformats.org/officeDocument/2006/relationships/customXml" Target="../ink/ink5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8.xml"/><Relationship Id="rId4" Type="http://schemas.openxmlformats.org/officeDocument/2006/relationships/customXml" Target="../ink/ink55.xml"/><Relationship Id="rId9" Type="http://schemas.openxmlformats.org/officeDocument/2006/relationships/image" Target="../media/image4.png"/><Relationship Id="rId14" Type="http://schemas.openxmlformats.org/officeDocument/2006/relationships/customXml" Target="../ink/ink6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6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64.xml"/><Relationship Id="rId4" Type="http://schemas.openxmlformats.org/officeDocument/2006/relationships/customXml" Target="../ink/ink61.xml"/><Relationship Id="rId9" Type="http://schemas.openxmlformats.org/officeDocument/2006/relationships/image" Target="../media/image4.png"/><Relationship Id="rId14" Type="http://schemas.openxmlformats.org/officeDocument/2006/relationships/customXml" Target="../ink/ink6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6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0.xml"/><Relationship Id="rId4" Type="http://schemas.openxmlformats.org/officeDocument/2006/relationships/customXml" Target="../ink/ink67.xml"/><Relationship Id="rId9" Type="http://schemas.openxmlformats.org/officeDocument/2006/relationships/image" Target="../media/image4.png"/><Relationship Id="rId14" Type="http://schemas.openxmlformats.org/officeDocument/2006/relationships/customXml" Target="../ink/ink7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6.xml"/><Relationship Id="rId4" Type="http://schemas.openxmlformats.org/officeDocument/2006/relationships/customXml" Target="../ink/ink73.xml"/><Relationship Id="rId9" Type="http://schemas.openxmlformats.org/officeDocument/2006/relationships/image" Target="../media/image4.png"/><Relationship Id="rId14" Type="http://schemas.openxmlformats.org/officeDocument/2006/relationships/customXml" Target="../ink/ink7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8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2.xml"/><Relationship Id="rId4" Type="http://schemas.openxmlformats.org/officeDocument/2006/relationships/customXml" Target="../ink/ink79.xml"/><Relationship Id="rId9" Type="http://schemas.openxmlformats.org/officeDocument/2006/relationships/image" Target="../media/image4.png"/><Relationship Id="rId14" Type="http://schemas.openxmlformats.org/officeDocument/2006/relationships/customXml" Target="../ink/ink8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8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8.xml"/><Relationship Id="rId4" Type="http://schemas.openxmlformats.org/officeDocument/2006/relationships/customXml" Target="../ink/ink85.xml"/><Relationship Id="rId9" Type="http://schemas.openxmlformats.org/officeDocument/2006/relationships/image" Target="../media/image4.png"/><Relationship Id="rId14" Type="http://schemas.openxmlformats.org/officeDocument/2006/relationships/customXml" Target="../ink/ink9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Relationship Id="rId14" Type="http://schemas.openxmlformats.org/officeDocument/2006/relationships/customXml" Target="../ink/ink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12" Type="http://schemas.openxmlformats.org/officeDocument/2006/relationships/customXml" Target="../ink/ink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.xm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7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10.png"/><Relationship Id="rId14" Type="http://schemas.openxmlformats.org/officeDocument/2006/relationships/customXml" Target="../ink/ink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1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16.xml"/><Relationship Id="rId4" Type="http://schemas.openxmlformats.org/officeDocument/2006/relationships/customXml" Target="../ink/ink13.xml"/><Relationship Id="rId9" Type="http://schemas.openxmlformats.org/officeDocument/2006/relationships/image" Target="../media/image4.png"/><Relationship Id="rId14" Type="http://schemas.openxmlformats.org/officeDocument/2006/relationships/customXml" Target="../ink/ink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2.xml"/><Relationship Id="rId4" Type="http://schemas.openxmlformats.org/officeDocument/2006/relationships/customXml" Target="../ink/ink19.xml"/><Relationship Id="rId9" Type="http://schemas.openxmlformats.org/officeDocument/2006/relationships/image" Target="../media/image4.png"/><Relationship Id="rId14" Type="http://schemas.openxmlformats.org/officeDocument/2006/relationships/customXml" Target="../ink/ink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8.xml"/><Relationship Id="rId4" Type="http://schemas.openxmlformats.org/officeDocument/2006/relationships/customXml" Target="../ink/ink25.xml"/><Relationship Id="rId9" Type="http://schemas.openxmlformats.org/officeDocument/2006/relationships/image" Target="../media/image4.png"/><Relationship Id="rId14" Type="http://schemas.openxmlformats.org/officeDocument/2006/relationships/customXml" Target="../ink/ink3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3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34.xml"/><Relationship Id="rId4" Type="http://schemas.openxmlformats.org/officeDocument/2006/relationships/customXml" Target="../ink/ink31.xml"/><Relationship Id="rId9" Type="http://schemas.openxmlformats.org/officeDocument/2006/relationships/image" Target="../media/image4.png"/><Relationship Id="rId14" Type="http://schemas.openxmlformats.org/officeDocument/2006/relationships/customXml" Target="../ink/ink3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0.xml"/><Relationship Id="rId4" Type="http://schemas.openxmlformats.org/officeDocument/2006/relationships/customXml" Target="../ink/ink37.xml"/><Relationship Id="rId9" Type="http://schemas.openxmlformats.org/officeDocument/2006/relationships/image" Target="../media/image4.png"/><Relationship Id="rId14" Type="http://schemas.openxmlformats.org/officeDocument/2006/relationships/customXml" Target="../ink/ink4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6.xml"/><Relationship Id="rId4" Type="http://schemas.openxmlformats.org/officeDocument/2006/relationships/customXml" Target="../ink/ink43.xml"/><Relationship Id="rId9" Type="http://schemas.openxmlformats.org/officeDocument/2006/relationships/image" Target="../media/image4.png"/><Relationship Id="rId14" Type="http://schemas.openxmlformats.org/officeDocument/2006/relationships/customXml" Target="../ink/ink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8" r="23010" b="121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CustomShape 2"/>
          <p:cNvSpPr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6000" b="1" strike="noStrike" spc="-1" noProof="1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Суботня школа</a:t>
            </a:r>
            <a:endParaRPr lang="uk-UA" sz="6000" b="0" strike="noStrike" spc="-1" noProof="1">
              <a:effectLst>
                <a:glow rad="63500">
                  <a:schemeClr val="bg1"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477980" y="4872922"/>
            <a:ext cx="5618020" cy="12081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uk-UA" sz="36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Щиро вітаємо вас!</a:t>
            </a:r>
            <a:endParaRPr lang="uk-UA" sz="3600" strike="noStrike" noProof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657047-5B35-8353-5A8E-13E46AB490CA}"/>
              </a:ext>
            </a:extLst>
          </p:cNvPr>
          <p:cNvSpPr/>
          <p:nvPr/>
        </p:nvSpPr>
        <p:spPr>
          <a:xfrm>
            <a:off x="263352" y="496535"/>
            <a:ext cx="1152128" cy="4054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358662-D942-57B5-DE76-338125346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B7F93785-AAF5-A36F-62E1-7194FEF26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190F50-040D-6E1F-F2F2-902362B98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9124037-4BEE-DD5C-DCF0-6F3CD78C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2D98ECC-C41F-5B71-2A76-D66C07E575B3}"/>
              </a:ext>
            </a:extLst>
          </p:cNvPr>
          <p:cNvSpPr/>
          <p:nvPr/>
        </p:nvSpPr>
        <p:spPr>
          <a:xfrm>
            <a:off x="8832305" y="188640"/>
            <a:ext cx="280831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Віра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D79444D-09FB-6CD7-A873-A995F6DB2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EF7B414-2E48-6493-50ED-E30B0DAFC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5D747A9-890E-FB3F-5415-9415D1034CB1}"/>
              </a:ext>
            </a:extLst>
          </p:cNvPr>
          <p:cNvSpPr/>
          <p:nvPr/>
        </p:nvSpPr>
        <p:spPr>
          <a:xfrm>
            <a:off x="371093" y="2718054"/>
            <a:ext cx="8965266" cy="20790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Чому віра така важлива? На чому повинна будуватися справжня віра?</a:t>
            </a:r>
            <a:r>
              <a:rPr lang="uk-UA" sz="3200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Ефесян 2:8; Євреям 12:1-2; Римлянам 3:23-26;   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Луки 7:50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FD5FFB-3B6E-994B-1367-C16405DB005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E31B257-6914-60D6-FFE3-7B7EFE31362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8994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4C8FDF-7BA5-E4F7-D71D-75A50AA79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DDF0E8B2-6C9C-3F0D-5456-42AA4EC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6E68764-9137-94D7-EDB5-27A93F960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2080" y="0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CCFB098-BCBD-EAB4-D843-911D73B2C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8F9A324B-B3A3-EA4B-F4D7-789931BC921A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Віра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7EFBB1E-1452-EF4E-1790-B2E7F1655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AA6CFB3-61FA-1E29-CBE9-A3BE6E42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216BF68-10C2-7484-CA8E-33123CA1CA75}"/>
              </a:ext>
            </a:extLst>
          </p:cNvPr>
          <p:cNvSpPr/>
          <p:nvPr/>
        </p:nvSpPr>
        <p:spPr>
          <a:xfrm>
            <a:off x="371093" y="2718054"/>
            <a:ext cx="9541331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4. Що необхідно людині, щоб мати живу віру та близькі стосунки з Богом?       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Євреям 11:1-6; 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9EB24E-D32C-22F9-3169-20D7E0E384D6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6427182B-31A3-5990-34CE-AAD2F44A1B9A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525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F416BD-7253-22D3-B07A-87BC82093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796FB413-A5FC-8C7F-5839-8B49A5374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C13A44-36AE-6153-5180-CAC43148D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FFAAC8F3-D3C7-4FDE-7C53-5FABBB47D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A7727D-19DB-B80E-A79E-FD3574D7309D}"/>
              </a:ext>
            </a:extLst>
          </p:cNvPr>
          <p:cNvSpPr/>
          <p:nvPr/>
        </p:nvSpPr>
        <p:spPr>
          <a:xfrm>
            <a:off x="7824192" y="188640"/>
            <a:ext cx="38164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Віра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EC5CF3B-7A73-FBF9-6DAF-71798D989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6A643C7-111F-243D-0B12-866655167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18EB5B9-2050-B99A-5625-1F757387F310}"/>
              </a:ext>
            </a:extLst>
          </p:cNvPr>
          <p:cNvSpPr/>
          <p:nvPr/>
        </p:nvSpPr>
        <p:spPr>
          <a:xfrm>
            <a:off x="371094" y="2718054"/>
            <a:ext cx="8605226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У чому особливість віри Ісуса, яку має Божий народ перед Другим приходом Христа?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Об'явлення 14:12; Матвія 26:36-42</a:t>
            </a:r>
          </a:p>
          <a:p>
            <a:endParaRPr lang="uk-UA" sz="28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E6B-254C-C4A2-D7FA-5E8768A0419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BB091C4-9537-ABB5-DD35-0F3A08C9B54C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612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B0636E-3AD5-20FB-0C3B-62646E51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BB7E2E-D277-59FB-EC16-577A04C39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E91B0B-1137-E616-CCE0-D86376978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868E922-AFF6-2817-54AB-0356179F2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D2400ED6-0B35-1CDD-26CA-5059FB784D6A}"/>
              </a:ext>
            </a:extLst>
          </p:cNvPr>
          <p:cNvSpPr/>
          <p:nvPr/>
        </p:nvSpPr>
        <p:spPr>
          <a:xfrm>
            <a:off x="8112224" y="188640"/>
            <a:ext cx="3528393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Віра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E3269A9-6331-FFE1-741C-39A64CD1A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89976EF-6F3B-6FB6-85C2-511FF734F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7A5D0F9-7060-8473-20D5-DAA860E42BB7}"/>
              </a:ext>
            </a:extLst>
          </p:cNvPr>
          <p:cNvSpPr/>
          <p:nvPr/>
        </p:nvSpPr>
        <p:spPr>
          <a:xfrm>
            <a:off x="371094" y="2718054"/>
            <a:ext cx="9181290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Як можна побачити, що наша віра зростає?</a:t>
            </a:r>
          </a:p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У яких життєвих ситуаціях найкраще проявляється справжня віра?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6FA2B8-E2D4-C1CE-7308-C3A18AAB510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Актуальність: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743FEF-D64C-4B35-9C47-099B96B1F71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333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F8519C-D1F9-90FB-B371-EB591593D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C71B4AA8-7D5F-57D2-E09B-79A48B82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71CCEE-E9D4-CAD4-C119-93A146A98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1088DF1-08D5-18C6-069F-7AB1E5E18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79E308B-BA74-2682-32C2-FD224D06D4D0}"/>
              </a:ext>
            </a:extLst>
          </p:cNvPr>
          <p:cNvSpPr/>
          <p:nvPr/>
        </p:nvSpPr>
        <p:spPr>
          <a:xfrm>
            <a:off x="8040216" y="188640"/>
            <a:ext cx="36004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Віра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780768D-C7D3-F853-A4A0-63728664C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1CEE000-D126-6AE6-3C43-AF57DF35A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16009FF-BDFD-2787-483E-421D08B5529E}"/>
              </a:ext>
            </a:extLst>
          </p:cNvPr>
          <p:cNvSpPr/>
          <p:nvPr/>
        </p:nvSpPr>
        <p:spPr>
          <a:xfrm>
            <a:off x="371094" y="2718054"/>
            <a:ext cx="7885146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Які практичні кроки допомагають зміцнювати вашу віру щодня?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26C33D-3645-01D1-7BC9-A936EB7EA8C5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застосування: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1957CCC-3BC4-54E3-2242-756ED2FD30C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4496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6F430-6206-49A5-C00B-D63EBFB4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E666D27-BA3B-71AE-98A1-118426268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8C98CC-21E2-548C-B387-B62BB02AB9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C19E42-1D78-4607-AEDB-ECCC9343A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7E5A992-A911-8153-F403-8B523E471F41}"/>
              </a:ext>
            </a:extLst>
          </p:cNvPr>
          <p:cNvSpPr/>
          <p:nvPr/>
        </p:nvSpPr>
        <p:spPr>
          <a:xfrm>
            <a:off x="8256240" y="188640"/>
            <a:ext cx="338437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Віра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709C645-63C6-95B9-FF5B-F1DF9102B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3C6387-849A-924D-BFA2-09A0F6F99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75BBA329-D5B3-CDAC-CEF7-6D9A79A85061}"/>
              </a:ext>
            </a:extLst>
          </p:cNvPr>
          <p:cNvSpPr/>
          <p:nvPr/>
        </p:nvSpPr>
        <p:spPr>
          <a:xfrm>
            <a:off x="371094" y="2718054"/>
            <a:ext cx="8605226" cy="265516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uk-UA" sz="3800" noProof="1">
                <a:solidFill>
                  <a:srgbClr val="002060"/>
                </a:solidFill>
                <a:latin typeface="Constantia" panose="02030602050306030303" pitchFamily="18" charset="0"/>
              </a:rPr>
              <a:t>Віра — це не просто згода з існуванням Бога. Це щоденна довіра Йому в обставинах життя. Справжня віра зміцнюється через досвід, послух і постійні стосунки з Христом.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E3C85-7FC9-3AFC-C2AF-061DEE747924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Висновок: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E6E7A91-B76C-E980-66F7-32A567A9D13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592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1030C-1A59-895A-470B-DD3B7628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646D2FB9-8500-1075-5DCA-046B074C8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4944D6-2AC5-78E6-FF01-378623CEB1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253E31C-CA53-F565-76F5-0AB9B646D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218B49FD-AE3F-0E95-8737-20154D9F68D2}"/>
              </a:ext>
            </a:extLst>
          </p:cNvPr>
          <p:cNvSpPr/>
          <p:nvPr/>
        </p:nvSpPr>
        <p:spPr>
          <a:xfrm>
            <a:off x="8328248" y="188640"/>
            <a:ext cx="331236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Віра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9C829A-F31D-710D-6F4B-AD8008215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9602B79-9581-8263-AB29-605E8C0FA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B24EFB67-2382-00DF-4714-7C627F6397AC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D9BE14-B7B7-97D3-63A1-934B86A77CF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завдання: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52D00E33-B0D2-F4B0-8D3D-AD8A8024E78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A40EAA-6413-AC83-032B-E44359717E7F}"/>
              </a:ext>
            </a:extLst>
          </p:cNvPr>
          <p:cNvSpPr txBox="1"/>
          <p:nvPr/>
        </p:nvSpPr>
        <p:spPr>
          <a:xfrm>
            <a:off x="622718" y="2755171"/>
            <a:ext cx="903536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>
                <a:solidFill>
                  <a:srgbClr val="002060"/>
                </a:solidFill>
                <a:latin typeface="Constantia" panose="02030602050306030303" pitchFamily="18" charset="0"/>
              </a:rPr>
              <a:t>Поділіться наступного уроку одним досвідом, у якому ви побачили Божу відповідь або підтримку.</a:t>
            </a:r>
            <a:endParaRPr lang="uk-UA" sz="3600" dirty="0">
              <a:solidFill>
                <a:srgbClr val="002060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78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B52319-04F2-F40D-2D67-5347772B7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CC7C7A-1BCE-47D5-FFD5-68D71546E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B34053A-8503-CA2F-ED16-08C4C3411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CE087C45-CC34-6FFA-1E44-5A5AA13A9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8A44BC7-82D4-2304-F6E9-88088008FA19}"/>
              </a:ext>
            </a:extLst>
          </p:cNvPr>
          <p:cNvSpPr/>
          <p:nvPr/>
        </p:nvSpPr>
        <p:spPr>
          <a:xfrm>
            <a:off x="8328248" y="188640"/>
            <a:ext cx="375988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           Практична молитва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12074DE-0683-5EA5-2EE6-2CAA87F6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D96B21D-B20D-856F-664E-795CA64BB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DDDDCFE0-441B-698E-A8B7-EBD155E0A170}"/>
              </a:ext>
            </a:extLst>
          </p:cNvPr>
          <p:cNvSpPr/>
          <p:nvPr/>
        </p:nvSpPr>
        <p:spPr>
          <a:xfrm>
            <a:off x="371094" y="2718054"/>
            <a:ext cx="8893258" cy="179106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ru-RU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Де цього тижня ви особливо відчули Божу допомогу?</a:t>
            </a:r>
          </a:p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Поділіться інформацією про тих, за кого ви визначились молитися в бажанні відкрити їм вістку про Спасителя.</a:t>
            </a:r>
            <a:endParaRPr lang="uk-UA" sz="3200" spc="-1" noProof="1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8E2C70-E666-5FCD-6271-636A2E3E99E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Братнє спілкування: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782A1A57-85CF-601C-EF82-C6516A0395E8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628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371094" y="2718054"/>
            <a:ext cx="7237074" cy="96235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4000" noProof="0" dirty="0"/>
              <a:t> </a:t>
            </a:r>
            <a:r>
              <a:rPr lang="uk-UA" sz="4800" b="1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Віра</a:t>
            </a:r>
            <a:endParaRPr lang="uk-UA" sz="3200" b="1" noProof="0" dirty="0">
              <a:solidFill>
                <a:srgbClr val="002060"/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7741E5-18FA-FE78-931B-3D7FB977DDFC}"/>
              </a:ext>
            </a:extLst>
          </p:cNvPr>
          <p:cNvSpPr txBox="1"/>
          <p:nvPr/>
        </p:nvSpPr>
        <p:spPr>
          <a:xfrm>
            <a:off x="311194" y="1905431"/>
            <a:ext cx="6098720" cy="701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Урок №</a:t>
            </a:r>
            <a:r>
              <a:rPr lang="uk-UA" sz="4400" b="1" spc="-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8</a:t>
            </a:r>
            <a:endParaRPr lang="uk-UA" sz="3200" b="1" spc="-1" noProof="0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Constantia" panose="02030602050306030303" pitchFamily="18" charset="0"/>
              <a:cs typeface="Al Nile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3314" y="724500"/>
                <a:ext cx="893520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5034" y="1196100"/>
                <a:ext cx="1180800" cy="35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194" y="792540"/>
                <a:ext cx="820800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98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2AD9A4B-190A-714B-3243-33421ABA017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DF70D-C463-2FFB-0CAB-F37D160C0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9DE797F-EEBE-EC04-FE7C-75F0FF05A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43A03D2-617B-1CE3-18CE-836CA9283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472C0DA-FDAE-F398-EBA7-5DCFDAA5F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07C6540-3669-B9AF-893B-E50349090DCA}"/>
              </a:ext>
            </a:extLst>
          </p:cNvPr>
          <p:cNvSpPr/>
          <p:nvPr/>
        </p:nvSpPr>
        <p:spPr>
          <a:xfrm>
            <a:off x="8400256" y="188640"/>
            <a:ext cx="324036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Віра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ECA85DA-28C4-8E59-77CC-BBB2BF33F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F8B329-A1DE-55F8-0E95-FCE8E3723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E7C14175-5A2E-6CE6-65D1-190E33B503D1}"/>
              </a:ext>
            </a:extLst>
          </p:cNvPr>
          <p:cNvSpPr/>
          <p:nvPr/>
        </p:nvSpPr>
        <p:spPr>
          <a:xfrm>
            <a:off x="371093" y="2718054"/>
            <a:ext cx="8821251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6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Без віри неможливо побудувати справжні стосунки з Богом</a:t>
            </a:r>
            <a:endParaRPr lang="uk-UA" sz="36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449F9F-FE7B-E51E-F628-D5E840CE1CF1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Головна думка: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F299F81-B9FA-419D-D861-53B7400EF5B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18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FBA074-EAAE-96FF-4615-E869DBE8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FAFFB73A-0B85-2E0C-9600-D67697412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5972BB-A77E-1573-CC92-CB110FA32B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427C09DE-7F4E-96FB-9C41-9AD046138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35E2006-6561-BFB6-3D92-7C3677560A32}"/>
              </a:ext>
            </a:extLst>
          </p:cNvPr>
          <p:cNvSpPr/>
          <p:nvPr/>
        </p:nvSpPr>
        <p:spPr>
          <a:xfrm>
            <a:off x="8040216" y="188640"/>
            <a:ext cx="36004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Віра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EA048DC-BE3A-FE1B-0FF1-F6D37FAD7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F3FF464-F58A-A2D9-2AFC-6FD71462C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CA6E276-CDD1-0AF9-1F13-3E1FEBD03B30}"/>
              </a:ext>
            </a:extLst>
          </p:cNvPr>
          <p:cNvSpPr/>
          <p:nvPr/>
        </p:nvSpPr>
        <p:spPr>
          <a:xfrm>
            <a:off x="371093" y="2718054"/>
            <a:ext cx="7813139" cy="395130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10288-F747-22C8-7AC6-A6FB3FF2FCF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Мета уроку: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07090E6-A712-77E9-26E2-EAD7BE20CAE0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195D25-2C6D-7165-A34C-F168990F854D}"/>
              </a:ext>
            </a:extLst>
          </p:cNvPr>
          <p:cNvSpPr txBox="1"/>
          <p:nvPr/>
        </p:nvSpPr>
        <p:spPr>
          <a:xfrm>
            <a:off x="791426" y="2712611"/>
            <a:ext cx="818489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noProof="1">
                <a:solidFill>
                  <a:srgbClr val="002060"/>
                </a:solidFill>
                <a:latin typeface="Constantia" panose="02030602050306030303" pitchFamily="18" charset="0"/>
              </a:rPr>
              <a:t>Показати біблійне значення віри та її роль у спасінні й щоденному житті християнина.</a:t>
            </a:r>
          </a:p>
          <a:p>
            <a:r>
              <a:rPr lang="uk-UA" sz="2800" noProof="1">
                <a:solidFill>
                  <a:srgbClr val="002060"/>
                </a:solidFill>
                <a:latin typeface="Constantia" panose="02030602050306030303" pitchFamily="18" charset="0"/>
              </a:rPr>
              <a:t>Заохотити довіряти Богові навіть тоді, коли обставини незрозумілі.</a:t>
            </a:r>
          </a:p>
          <a:p>
            <a:r>
              <a:rPr lang="uk-UA" sz="2800" noProof="1">
                <a:solidFill>
                  <a:srgbClr val="002060"/>
                </a:solidFill>
                <a:latin typeface="Constantia" panose="02030602050306030303" pitchFamily="18" charset="0"/>
              </a:rPr>
              <a:t>Допомогти учням побачити, як розвивати віру через особистий досвід з Богом.</a:t>
            </a:r>
          </a:p>
        </p:txBody>
      </p:sp>
    </p:spTree>
    <p:extLst>
      <p:ext uri="{BB962C8B-B14F-4D97-AF65-F5344CB8AC3E}">
        <p14:creationId xmlns:p14="http://schemas.microsoft.com/office/powerpoint/2010/main" val="827981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FC3DFD-1CD3-4530-BE6B-B5E4032B4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4AEFA5D-01AC-0878-B424-125EA3413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AE54EC3-7DB4-D65B-CDD6-2235334AC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E02DB4E-623B-0238-C51F-78EEDF861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631E4E1-834D-0D8D-E117-BB1923500FCA}"/>
              </a:ext>
            </a:extLst>
          </p:cNvPr>
          <p:cNvSpPr/>
          <p:nvPr/>
        </p:nvSpPr>
        <p:spPr>
          <a:xfrm>
            <a:off x="7896200" y="188640"/>
            <a:ext cx="374441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Віра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E8B332F-CAE1-C1DB-AA95-4373B8D25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B123972-62B3-8225-8E0A-2C4CC7DE0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3044192-F48D-E056-7EB7-06C4F5167871}"/>
              </a:ext>
            </a:extLst>
          </p:cNvPr>
          <p:cNvSpPr/>
          <p:nvPr/>
        </p:nvSpPr>
        <p:spPr>
          <a:xfrm>
            <a:off x="371093" y="2718054"/>
            <a:ext cx="10045387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Чи був у вашому житті момент, коли вам довелося повністю довіритися комусь або чомусь, не маючи всіх доказів чи гарантій? Яке рішення ви приймали?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2F9E83-10AA-4E17-640D-5B7BA3595CB9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Активна підготовка: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47E87B3-3075-52FB-D77E-402304199C46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448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53FC6-086E-49A6-DE62-FC7CE23C6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83EBEAC-F813-0C72-A97F-BE7A68ECC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3F1FB8-3184-BB27-3412-4DD95CBF8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229B83-53C8-82CB-0708-5288F506B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3502C30-6A98-42CB-D787-A94D1ED787F2}"/>
              </a:ext>
            </a:extLst>
          </p:cNvPr>
          <p:cNvSpPr/>
          <p:nvPr/>
        </p:nvSpPr>
        <p:spPr>
          <a:xfrm>
            <a:off x="7824192" y="188640"/>
            <a:ext cx="38164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Віра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1DEA18B-DD4B-61A4-7D89-97B841A0E9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8180EB9-0993-54A7-2FDF-BEBA6A459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37A60F4-DC61-91DD-883A-E40DB6EBCF04}"/>
              </a:ext>
            </a:extLst>
          </p:cNvPr>
          <p:cNvSpPr/>
          <p:nvPr/>
        </p:nvSpPr>
        <p:spPr>
          <a:xfrm>
            <a:off x="371094" y="2718054"/>
            <a:ext cx="7957154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«А віра – то підстава сподіваного, доказ небаченого» 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Євреям 11:1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1C2B2F-F23D-510A-A6DE-79492843449A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Пам'ятний вірш: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6537FC-3FAD-4FEB-EE00-331E5A7FBBED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488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866FB1-9899-A5B3-B9E7-A7B4CE84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68F4309-A275-5C19-E3BE-4A3BAB082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4350440-A89B-8CAF-9E8F-6D2F7F64DF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95F39E1-0186-14C8-0352-F005ABD5E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06A49E-DC64-7C13-4ACF-6F56BE3E7E7B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Віра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E05036D-A960-0666-6A3B-576666373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6610F46-D6F3-1FF5-8AF6-16E870180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78A9EB-2884-EC22-660E-8BD3E383AC6F}"/>
              </a:ext>
            </a:extLst>
          </p:cNvPr>
          <p:cNvSpPr/>
          <p:nvPr/>
        </p:nvSpPr>
        <p:spPr>
          <a:xfrm>
            <a:off x="371094" y="2718054"/>
            <a:ext cx="9109282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uk-UA" sz="3500" noProof="1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1. Чому людям буває важко довіряти навіть тоді, коли є підстави для довіри? Як в такому випадку діє Бог?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Марка 8:11-12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967AB4-440A-BA34-F9D4-1BDEE4057FF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B44099C-C6D9-270F-08A6-1AD79216FB4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9200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8BB0A8-F7C5-04AB-1DD2-C206EB553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5003DB6-9107-E2AF-60D5-24824DBEF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8ED47CD-410C-DCB3-A2CD-745D2A6D9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60649261-D2ED-6326-602F-8B6F0CADD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DB3566-D3EF-E060-21E4-AD245B53648E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Віра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B950B42-F61A-2FBE-1DDB-E2D6E3ABC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7AE80CF-5ED3-661B-45A3-9296A944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20F39D3-0ACE-E25A-3EDC-6FB292FE32EC}"/>
              </a:ext>
            </a:extLst>
          </p:cNvPr>
          <p:cNvSpPr/>
          <p:nvPr/>
        </p:nvSpPr>
        <p:spPr>
          <a:xfrm>
            <a:off x="371094" y="2718054"/>
            <a:ext cx="9613338" cy="200709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2. </a:t>
            </a:r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Що саме Ісус цінував у вірі людей?</a:t>
            </a:r>
            <a:endParaRPr lang="uk-UA" sz="3200" spc="-1" noProof="1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Марка 4:40; Матвія 15:21-28; Луки 7:1-10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37BE96-8E69-1C72-3943-04CCA7E51A1B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F93D97A-2D59-5C30-645F-1AED78BBAE6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841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79493</TotalTime>
  <Words>388</Words>
  <Application>Microsoft Macintosh PowerPoint</Application>
  <PresentationFormat>Широкоэкранный</PresentationFormat>
  <Paragraphs>73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Al Nile</vt:lpstr>
      <vt:lpstr>Arial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3464</cp:revision>
  <dcterms:created xsi:type="dcterms:W3CDTF">2021-09-14T08:06:00Z</dcterms:created>
  <dcterms:modified xsi:type="dcterms:W3CDTF">2026-05-12T17:00:30Z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