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78" autoAdjust="0"/>
    <p:restoredTop sz="63288" autoAdjust="0"/>
  </p:normalViewPr>
  <p:slideViewPr>
    <p:cSldViewPr>
      <p:cViewPr varScale="1">
        <p:scale>
          <a:sx n="78" d="100"/>
          <a:sy n="78" d="100"/>
        </p:scale>
        <p:origin x="1792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19.05.26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832305" y="188640"/>
            <a:ext cx="280831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925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Яка роль Закону в процесі спасіння?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Римлянам 3:20; 1 Івана 3:4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2080" y="0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9541331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Як людина може бути виправдана перед Богом, якщо Закон не спасає?    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Римлянам 3:28; 4:13-16; Галатам 2:16; 3:13;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Филипʼянам 3:9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Що робить справжня віра? Чому не достатньо для переміни життя знання біблійної істини?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Матвія 7:24-29</a:t>
            </a:r>
          </a:p>
          <a:p>
            <a:endParaRPr lang="uk-UA" sz="2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112224" y="188640"/>
            <a:ext cx="352839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918129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Що для вас означає покладатися на зараховану нам праведність Христа?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885146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 Наведіть приклади з життя, коли гріх руйнував стосунки з Богом та людьми.</a:t>
            </a:r>
          </a:p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Божа благодать може відновити стосунки, зруйновані гріхом?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256240" y="188640"/>
            <a:ext cx="338437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8605226" cy="265516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uk-UA" sz="3800" noProof="1">
                <a:solidFill>
                  <a:srgbClr val="002060"/>
                </a:solidFill>
                <a:latin typeface="Constantia" panose="02030602050306030303" pitchFamily="18" charset="0"/>
              </a:rPr>
              <a:t> Гріх руйнує наші стосунки з Богом. Віра, втілена в життя, робить нас ближчими до Нього. Ця близькість дає можливість уподібнювати характер до характеру Спасителя.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328248" y="188640"/>
            <a:ext cx="331236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 Прийміть рішення цього тижня допомогти комусь у фізичній, матеріальній або духовній потребі. На наступному уроці СШ поділіться своїм досвідом і пережитими почуттями.</a:t>
            </a:r>
            <a:endParaRPr lang="uk-UA" sz="3600" dirty="0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328248" y="188640"/>
            <a:ext cx="375988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dirty="0">
                <a:solidFill>
                  <a:srgbClr val="002060"/>
                </a:solidFill>
                <a:latin typeface="Constantia" panose="02030602050306030303" pitchFamily="18" charset="0"/>
              </a:rPr>
              <a:t>           Віра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8893258" cy="17910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Поділіться </a:t>
            </a:r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досвідом з минулого тижня Божої відповіді на молитву або Його особливої підтримки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.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Гріх, Євангеліє, Закон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9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8400256" y="188640"/>
            <a:ext cx="324036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3" y="2718054"/>
            <a:ext cx="8821251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вирішити проблему гріха, яка перешкоджає нашим відносинам з Богом</a:t>
            </a:r>
            <a:endParaRPr lang="uk-UA" sz="36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040216" y="188640"/>
            <a:ext cx="3600401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3" y="2718054"/>
            <a:ext cx="7813139" cy="39513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95D25-2C6D-7165-A34C-F168990F854D}"/>
              </a:ext>
            </a:extLst>
          </p:cNvPr>
          <p:cNvSpPr txBox="1"/>
          <p:nvPr/>
        </p:nvSpPr>
        <p:spPr>
          <a:xfrm>
            <a:off x="791426" y="2712611"/>
            <a:ext cx="8184894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Показати роль Закону, Євангелія та віри у вирішенні проблеми гріха.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Виховувати вдячність Христу за спасіння та бажання жити у послуху Богові.</a:t>
            </a:r>
          </a:p>
          <a:p>
            <a:r>
              <a:rPr lang="uk-UA" sz="2800" noProof="1">
                <a:solidFill>
                  <a:srgbClr val="002060"/>
                </a:solidFill>
                <a:latin typeface="Constantia" panose="02030602050306030303" pitchFamily="18" charset="0"/>
              </a:rPr>
              <a:t> Спонукати учнів покладатися не на власну праведність, а на праведність Христа, яка змінює життя.</a:t>
            </a:r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7896200" y="188640"/>
            <a:ext cx="3744417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3" y="2718054"/>
            <a:ext cx="10045387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людям інколи легше дати правильну пораду іншому, ніж самим так чинити?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7824192" y="188640"/>
            <a:ext cx="3816425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8245186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«Повік не забуду Твоїх Заповідей, бо ними Ти мене оживляєш! Я Твій, спаси мене, бо я шукаю Твоїх постанов!»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Псалом 119:93-94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9109282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1. У чому проявлялася слабкість Самсона, хоча він був посвячений Богові від народження?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Суддів 14; 16:1, 4, 16, 17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7968208" y="188640"/>
            <a:ext cx="3672409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Гріх, Євангеліє, Закон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613338" cy="200709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Як Христос пропонує вирішувати проблему нашої тяги до гріха?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Марка 9:42-48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80746</TotalTime>
  <Words>453</Words>
  <Application>Microsoft Macintosh PowerPoint</Application>
  <PresentationFormat>Широкоэкранный</PresentationFormat>
  <Paragraphs>73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3473</cp:revision>
  <dcterms:created xsi:type="dcterms:W3CDTF">2021-09-14T08:06:00Z</dcterms:created>
  <dcterms:modified xsi:type="dcterms:W3CDTF">2026-05-19T12:19:24Z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