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986" autoAdjust="0"/>
    <p:restoredTop sz="63288" autoAdjust="0"/>
  </p:normalViewPr>
  <p:slideViewPr>
    <p:cSldViewPr>
      <p:cViewPr varScale="1">
        <p:scale>
          <a:sx n="68" d="100"/>
          <a:sy n="68" d="100"/>
        </p:scale>
        <p:origin x="216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1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28.05.26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8832305" y="188640"/>
            <a:ext cx="280831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925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Які кроки з нашого боку передбачає процес покаяння?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Дії 3:18-20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2080" y="0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9541331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Що є підставою для надії на прощення?      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Вихід 34:1-10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8605226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Що єдине може зробити нас спроможними з'явитися в присутності Бога і бути з Ним в вічності?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Матвія 22:1-14</a:t>
            </a:r>
          </a:p>
          <a:p>
            <a:endParaRPr lang="uk-UA" sz="2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8112224" y="188640"/>
            <a:ext cx="3528393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9181290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Чим відрізняється просте визнання помилки від справжнього покаяння?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7885146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 Наведіть приклади з життя, коли гріх руйнував стосунки з Богом та людьми.</a:t>
            </a:r>
          </a:p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Божа благодать може відновити стосунки, зруйновані гріхом?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8256240" y="188640"/>
            <a:ext cx="338437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8605226" cy="265516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800" noProof="1">
                <a:solidFill>
                  <a:srgbClr val="002060"/>
                </a:solidFill>
                <a:latin typeface="Constantia" panose="02030602050306030303" pitchFamily="18" charset="0"/>
              </a:rPr>
              <a:t> Визнання наших гріхів та покаяння у відповідь на спонукання Святого Духа — життєво важливі складові успішних стосунків з Богом.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8328248" y="188640"/>
            <a:ext cx="331236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A40EAA-6413-AC83-032B-E44359717E7F}"/>
              </a:ext>
            </a:extLst>
          </p:cNvPr>
          <p:cNvSpPr txBox="1"/>
          <p:nvPr/>
        </p:nvSpPr>
        <p:spPr>
          <a:xfrm>
            <a:off x="622718" y="2755171"/>
            <a:ext cx="903536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 Поділіться з </a:t>
            </a:r>
            <a:r>
              <a:rPr lang="uk-UA" sz="3200">
                <a:solidFill>
                  <a:srgbClr val="002060"/>
                </a:solidFill>
                <a:latin typeface="Constantia" panose="02030602050306030303" pitchFamily="18" charset="0"/>
              </a:rPr>
              <a:t>вашим оточенням </a:t>
            </a:r>
            <a:r>
              <a:rPr lang="uk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вісткою про Бога, Який прощає кожен щиро розкаяний гріх.</a:t>
            </a:r>
            <a:endParaRPr lang="uk-UA" sz="3600" dirty="0">
              <a:solidFill>
                <a:srgbClr val="002060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8328248" y="188640"/>
            <a:ext cx="375988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 Гріх, Євангеліє, Закон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8893258" cy="179106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uk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Де цього тижня ви особливо відчули Божу допомогу?</a:t>
            </a:r>
          </a:p>
          <a:p>
            <a:r>
              <a:rPr lang="uk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 Поділіться досвідом вашої допомогти комусь у фізичній, матеріальній або духовній потребі. 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7237074" cy="9623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0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10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8400256" y="188640"/>
            <a:ext cx="324036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3" y="2718054"/>
            <a:ext cx="8821251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Боже рішення проблеми гріха — покаяння і прощення.</a:t>
            </a:r>
            <a:endParaRPr lang="uk-UA" sz="36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3" y="2718054"/>
            <a:ext cx="7813139" cy="39513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195D25-2C6D-7165-A34C-F168990F854D}"/>
              </a:ext>
            </a:extLst>
          </p:cNvPr>
          <p:cNvSpPr txBox="1"/>
          <p:nvPr/>
        </p:nvSpPr>
        <p:spPr>
          <a:xfrm>
            <a:off x="791426" y="2712611"/>
            <a:ext cx="876095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 Показати біблійне значення покаяння та прощення.</a:t>
            </a:r>
          </a:p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 Виховувати щирість перед Богом і готовність визнавати свої помилки.</a:t>
            </a:r>
          </a:p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 Спонукати учнів до особистого покаяння та прийняття Божого прощення. </a:t>
            </a:r>
          </a:p>
          <a:p>
            <a:endParaRPr lang="uk-UA" sz="2800" noProof="1">
              <a:solidFill>
                <a:srgbClr val="002060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7896200" y="188640"/>
            <a:ext cx="374441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3" y="2718054"/>
            <a:ext cx="10045387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Що більше змінює людину — осуд чи прощення?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8245186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«Якщо ж визнаємо свої гріхи, то Він вірний і праведний, щоб простити нам гріхи й очистити нас від усякої неправедності»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1 Івана 1:9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9109282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5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1. Чого бажав навчити Христос у випадку з Марфою і Марією?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Луки 10:38-42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Покаяння і прощення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9613338" cy="20070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</a:t>
            </a:r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Чим мотивує Бог закликаючи народ до покаяння?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Осії 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81017</TotalTime>
  <Words>368</Words>
  <Application>Microsoft Macintosh PowerPoint</Application>
  <PresentationFormat>Широкоэкранный</PresentationFormat>
  <Paragraphs>73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3484</cp:revision>
  <dcterms:created xsi:type="dcterms:W3CDTF">2021-09-14T08:06:00Z</dcterms:created>
  <dcterms:modified xsi:type="dcterms:W3CDTF">2026-05-28T06:43:06Z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